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4"/>
  </p:sldMasterIdLst>
  <p:notesMasterIdLst>
    <p:notesMasterId r:id="rId25"/>
  </p:notesMasterIdLst>
  <p:sldIdLst>
    <p:sldId id="257" r:id="rId5"/>
    <p:sldId id="271" r:id="rId6"/>
    <p:sldId id="259" r:id="rId7"/>
    <p:sldId id="272" r:id="rId8"/>
    <p:sldId id="261" r:id="rId9"/>
    <p:sldId id="262" r:id="rId10"/>
    <p:sldId id="263" r:id="rId11"/>
    <p:sldId id="264" r:id="rId12"/>
    <p:sldId id="265" r:id="rId13"/>
    <p:sldId id="274" r:id="rId14"/>
    <p:sldId id="275" r:id="rId15"/>
    <p:sldId id="266" r:id="rId16"/>
    <p:sldId id="267" r:id="rId17"/>
    <p:sldId id="268" r:id="rId18"/>
    <p:sldId id="269" r:id="rId19"/>
    <p:sldId id="277" r:id="rId20"/>
    <p:sldId id="589" r:id="rId21"/>
    <p:sldId id="591" r:id="rId22"/>
    <p:sldId id="590" r:id="rId23"/>
    <p:sldId id="276" r:id="rId24"/>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ng, Sian" initials="LS" lastIdx="3" clrIdx="0">
    <p:extLst>
      <p:ext uri="{19B8F6BF-5375-455C-9EA6-DF929625EA0E}">
        <p15:presenceInfo xmlns:p15="http://schemas.microsoft.com/office/powerpoint/2012/main" userId="Long, Si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01"/>
    <p:restoredTop sz="94707"/>
  </p:normalViewPr>
  <p:slideViewPr>
    <p:cSldViewPr snapToGrid="0" snapToObjects="1">
      <p:cViewPr varScale="1">
        <p:scale>
          <a:sx n="90" d="100"/>
          <a:sy n="90" d="100"/>
        </p:scale>
        <p:origin x="678" y="90"/>
      </p:cViewPr>
      <p:guideLst>
        <p:guide orient="horz" pos="2160"/>
        <p:guide pos="312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g, Sian" userId="93d925fc-73f7-4e78-838b-1f73f333c047" providerId="ADAL" clId="{BABBCB49-E591-42F0-A675-E4BA091651F5}"/>
    <pc:docChg chg="custSel modSld">
      <pc:chgData name="Long, Sian" userId="93d925fc-73f7-4e78-838b-1f73f333c047" providerId="ADAL" clId="{BABBCB49-E591-42F0-A675-E4BA091651F5}" dt="2018-04-24T16:37:07.655" v="7"/>
      <pc:docMkLst>
        <pc:docMk/>
      </pc:docMkLst>
      <pc:sldChg chg="delSp">
        <pc:chgData name="Long, Sian" userId="93d925fc-73f7-4e78-838b-1f73f333c047" providerId="ADAL" clId="{BABBCB49-E591-42F0-A675-E4BA091651F5}" dt="2018-04-24T16:36:27.255" v="0"/>
        <pc:sldMkLst>
          <pc:docMk/>
          <pc:sldMk cId="4038211593" sldId="277"/>
        </pc:sldMkLst>
        <pc:spChg chg="del">
          <ac:chgData name="Long, Sian" userId="93d925fc-73f7-4e78-838b-1f73f333c047" providerId="ADAL" clId="{BABBCB49-E591-42F0-A675-E4BA091651F5}" dt="2018-04-24T16:36:27.255" v="0"/>
          <ac:spMkLst>
            <pc:docMk/>
            <pc:sldMk cId="4038211593" sldId="277"/>
            <ac:spMk id="5" creationId="{749533AC-E4C9-4AED-B03E-E2653C0F499F}"/>
          </ac:spMkLst>
        </pc:spChg>
      </pc:sldChg>
      <pc:sldChg chg="addCm modCm">
        <pc:chgData name="Long, Sian" userId="93d925fc-73f7-4e78-838b-1f73f333c047" providerId="ADAL" clId="{BABBCB49-E591-42F0-A675-E4BA091651F5}" dt="2018-04-24T16:36:57.006" v="3"/>
        <pc:sldMkLst>
          <pc:docMk/>
          <pc:sldMk cId="1771341565" sldId="589"/>
        </pc:sldMkLst>
      </pc:sldChg>
      <pc:sldChg chg="addCm modCm">
        <pc:chgData name="Long, Sian" userId="93d925fc-73f7-4e78-838b-1f73f333c047" providerId="ADAL" clId="{BABBCB49-E591-42F0-A675-E4BA091651F5}" dt="2018-04-24T16:37:07.655" v="7"/>
        <pc:sldMkLst>
          <pc:docMk/>
          <pc:sldMk cId="3648180194" sldId="590"/>
        </pc:sldMkLst>
      </pc:sldChg>
      <pc:sldChg chg="modSp addCm modCm">
        <pc:chgData name="Long, Sian" userId="93d925fc-73f7-4e78-838b-1f73f333c047" providerId="ADAL" clId="{BABBCB49-E591-42F0-A675-E4BA091651F5}" dt="2018-04-24T16:37:01.220" v="5"/>
        <pc:sldMkLst>
          <pc:docMk/>
          <pc:sldMk cId="2511462217" sldId="591"/>
        </pc:sldMkLst>
        <pc:spChg chg="mod">
          <ac:chgData name="Long, Sian" userId="93d925fc-73f7-4e78-838b-1f73f333c047" providerId="ADAL" clId="{BABBCB49-E591-42F0-A675-E4BA091651F5}" dt="2018-04-24T16:36:40.354" v="1" actId="27636"/>
          <ac:spMkLst>
            <pc:docMk/>
            <pc:sldMk cId="2511462217" sldId="591"/>
            <ac:spMk id="3" creationId="{00000000-0000-0000-0000-000000000000}"/>
          </ac:spMkLst>
        </pc:spChg>
      </pc:sldChg>
    </pc:docChg>
  </pc:docChgLst>
  <pc:docChgLst>
    <pc:chgData name="Long, Sian" userId="S::sian.long@4-children.org::93d925fc-73f7-4e78-838b-1f73f333c047" providerId="AD" clId="Web-{9784F148-243E-4416-8D99-7C567AD20D88}"/>
    <pc:docChg chg="addSld modSld sldOrd">
      <pc:chgData name="Long, Sian" userId="S::sian.long@4-children.org::93d925fc-73f7-4e78-838b-1f73f333c047" providerId="AD" clId="Web-{9784F148-243E-4416-8D99-7C567AD20D88}" dt="2018-04-24T16:34:26.417" v="6"/>
      <pc:docMkLst>
        <pc:docMk/>
      </pc:docMkLst>
      <pc:sldChg chg="modSp add ord replId">
        <pc:chgData name="Long, Sian" userId="S::sian.long@4-children.org::93d925fc-73f7-4e78-838b-1f73f333c047" providerId="AD" clId="Web-{9784F148-243E-4416-8D99-7C567AD20D88}" dt="2018-04-24T16:34:26.417" v="6"/>
        <pc:sldMkLst>
          <pc:docMk/>
          <pc:sldMk cId="4038211593" sldId="277"/>
        </pc:sldMkLst>
        <pc:spChg chg="mod">
          <ac:chgData name="Long, Sian" userId="S::sian.long@4-children.org::93d925fc-73f7-4e78-838b-1f73f333c047" providerId="AD" clId="Web-{9784F148-243E-4416-8D99-7C567AD20D88}" dt="2018-04-24T16:34:04.308" v="2"/>
          <ac:spMkLst>
            <pc:docMk/>
            <pc:sldMk cId="4038211593" sldId="277"/>
            <ac:spMk id="2" creationId="{00000000-0000-0000-0000-000000000000}"/>
          </ac:spMkLst>
        </pc:spChg>
        <pc:spChg chg="mod">
          <ac:chgData name="Long, Sian" userId="S::sian.long@4-children.org::93d925fc-73f7-4e78-838b-1f73f333c047" providerId="AD" clId="Web-{9784F148-243E-4416-8D99-7C567AD20D88}" dt="2018-04-24T16:34:26.074" v="5"/>
          <ac:spMkLst>
            <pc:docMk/>
            <pc:sldMk cId="4038211593" sldId="277"/>
            <ac:spMk id="3" creationId="{00000000-0000-0000-0000-000000000000}"/>
          </ac:spMkLst>
        </pc:spChg>
      </pc:sldChg>
    </pc:docChg>
  </pc:docChgLst>
  <pc:docChgLst>
    <pc:chgData name="Long, Sian" userId="S::sian.long@4-children.org::93d925fc-73f7-4e78-838b-1f73f333c047" providerId="AD" clId="Web-{B1F9A5B4-D1D1-420C-ACBF-AA820061D127}"/>
    <pc:docChg chg="modSld">
      <pc:chgData name="Long, Sian" userId="S::sian.long@4-children.org::93d925fc-73f7-4e78-838b-1f73f333c047" providerId="AD" clId="Web-{B1F9A5B4-D1D1-420C-ACBF-AA820061D127}" dt="2018-04-24T16:29:47.422" v="10"/>
      <pc:docMkLst>
        <pc:docMk/>
      </pc:docMkLst>
      <pc:sldChg chg="modSp">
        <pc:chgData name="Long, Sian" userId="S::sian.long@4-children.org::93d925fc-73f7-4e78-838b-1f73f333c047" providerId="AD" clId="Web-{B1F9A5B4-D1D1-420C-ACBF-AA820061D127}" dt="2018-04-24T16:29:47.422" v="10"/>
        <pc:sldMkLst>
          <pc:docMk/>
          <pc:sldMk cId="42997803" sldId="272"/>
        </pc:sldMkLst>
        <pc:spChg chg="mod">
          <ac:chgData name="Long, Sian" userId="S::sian.long@4-children.org::93d925fc-73f7-4e78-838b-1f73f333c047" providerId="AD" clId="Web-{B1F9A5B4-D1D1-420C-ACBF-AA820061D127}" dt="2018-04-24T16:29:47.422" v="10"/>
          <ac:spMkLst>
            <pc:docMk/>
            <pc:sldMk cId="42997803" sldId="272"/>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47EC51-2440-184B-AF84-F121BC2D64F0}" type="datetimeFigureOut">
              <a:rPr lang="en-US" smtClean="0"/>
              <a:t>5/2/2018</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F23448-04CA-0D4A-9D71-0BC6534946A2}" type="slidenum">
              <a:rPr lang="en-US" smtClean="0"/>
              <a:t>‹#›</a:t>
            </a:fld>
            <a:endParaRPr lang="en-US"/>
          </a:p>
        </p:txBody>
      </p:sp>
    </p:spTree>
    <p:extLst>
      <p:ext uri="{BB962C8B-B14F-4D97-AF65-F5344CB8AC3E}">
        <p14:creationId xmlns:p14="http://schemas.microsoft.com/office/powerpoint/2010/main" val="1488050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750888"/>
            <a:ext cx="5427663" cy="3757612"/>
          </a:xfrm>
        </p:spPr>
      </p:sp>
      <p:sp>
        <p:nvSpPr>
          <p:cNvPr id="3" name="Notes Placeholder 2"/>
          <p:cNvSpPr>
            <a:spLocks noGrp="1"/>
          </p:cNvSpPr>
          <p:nvPr>
            <p:ph type="body" idx="1"/>
          </p:nvPr>
        </p:nvSpPr>
        <p:spPr/>
        <p:txBody>
          <a:bodyPr/>
          <a:lstStyle/>
          <a:p>
            <a:endParaRPr lang="fr-CD" noProof="0" dirty="0"/>
          </a:p>
        </p:txBody>
      </p:sp>
      <p:sp>
        <p:nvSpPr>
          <p:cNvPr id="4" name="Slide Number Placeholder 3"/>
          <p:cNvSpPr>
            <a:spLocks noGrp="1"/>
          </p:cNvSpPr>
          <p:nvPr>
            <p:ph type="sldNum" sz="quarter" idx="10"/>
          </p:nvPr>
        </p:nvSpPr>
        <p:spPr/>
        <p:txBody>
          <a:bodyPr/>
          <a:lstStyle/>
          <a:p>
            <a:fld id="{27A5B7E7-E587-8349-8679-CA163636E320}" type="slidenum">
              <a:rPr lang="en-US" smtClean="0"/>
              <a:pPr/>
              <a:t>1</a:t>
            </a:fld>
            <a:endParaRPr lang="en-US" dirty="0"/>
          </a:p>
        </p:txBody>
      </p:sp>
    </p:spTree>
    <p:extLst>
      <p:ext uri="{BB962C8B-B14F-4D97-AF65-F5344CB8AC3E}">
        <p14:creationId xmlns:p14="http://schemas.microsoft.com/office/powerpoint/2010/main" val="7327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A5B7E7-E587-8349-8679-CA163636E320}" type="slidenum">
              <a:rPr lang="en-US" smtClean="0"/>
              <a:pPr/>
              <a:t>5</a:t>
            </a:fld>
            <a:endParaRPr lang="en-US"/>
          </a:p>
        </p:txBody>
      </p:sp>
    </p:spTree>
    <p:extLst>
      <p:ext uri="{BB962C8B-B14F-4D97-AF65-F5344CB8AC3E}">
        <p14:creationId xmlns:p14="http://schemas.microsoft.com/office/powerpoint/2010/main" val="142725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A5B7E7-E587-8349-8679-CA163636E320}" type="slidenum">
              <a:rPr lang="en-US" smtClean="0"/>
              <a:pPr/>
              <a:t>17</a:t>
            </a:fld>
            <a:endParaRPr lang="en-US"/>
          </a:p>
        </p:txBody>
      </p:sp>
    </p:spTree>
    <p:extLst>
      <p:ext uri="{BB962C8B-B14F-4D97-AF65-F5344CB8AC3E}">
        <p14:creationId xmlns:p14="http://schemas.microsoft.com/office/powerpoint/2010/main" val="27279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A5B7E7-E587-8349-8679-CA163636E320}" type="slidenum">
              <a:rPr lang="en-US" smtClean="0"/>
              <a:pPr/>
              <a:t>18</a:t>
            </a:fld>
            <a:endParaRPr lang="en-US"/>
          </a:p>
        </p:txBody>
      </p:sp>
    </p:spTree>
    <p:extLst>
      <p:ext uri="{BB962C8B-B14F-4D97-AF65-F5344CB8AC3E}">
        <p14:creationId xmlns:p14="http://schemas.microsoft.com/office/powerpoint/2010/main" val="579885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A5B7E7-E587-8349-8679-CA163636E320}" type="slidenum">
              <a:rPr lang="en-US" smtClean="0"/>
              <a:pPr/>
              <a:t>19</a:t>
            </a:fld>
            <a:endParaRPr lang="en-US"/>
          </a:p>
        </p:txBody>
      </p:sp>
    </p:spTree>
    <p:extLst>
      <p:ext uri="{BB962C8B-B14F-4D97-AF65-F5344CB8AC3E}">
        <p14:creationId xmlns:p14="http://schemas.microsoft.com/office/powerpoint/2010/main" val="1536295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1040" y="365127"/>
            <a:ext cx="8543925" cy="1280160"/>
          </a:xfrm>
        </p:spPr>
        <p:txBody>
          <a:bodyPr anchor="b" anchorCtr="0"/>
          <a:lstStyle/>
          <a:p>
            <a:r>
              <a:rPr lang="en-US" dirty="0"/>
              <a:t>Click to edit Master title style</a:t>
            </a:r>
            <a:endParaRPr lang="en-GB" dirty="0"/>
          </a:p>
        </p:txBody>
      </p:sp>
      <p:sp>
        <p:nvSpPr>
          <p:cNvPr id="3" name="Content Placeholder 2"/>
          <p:cNvSpPr>
            <a:spLocks noGrp="1"/>
          </p:cNvSpPr>
          <p:nvPr>
            <p:ph idx="1"/>
          </p:nvPr>
        </p:nvSpPr>
        <p:spPr>
          <a:xfrm>
            <a:off x="681040" y="1813303"/>
            <a:ext cx="8543925" cy="4363661"/>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3AF21FA0-C69A-D549-B93E-AD7DB9D7EB7A}" type="slidenum">
              <a:rPr lang="en-US" smtClean="0"/>
              <a:pPr/>
              <a:t>‹#›</a:t>
            </a:fld>
            <a:endParaRPr lang="en-US" dirty="0"/>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Two Content W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81040" y="1813305"/>
            <a:ext cx="5355430" cy="4363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CB571937-2FE9-4B8D-BAC8-4951D4C3B477}" type="slidenum">
              <a:rPr lang="en-GB" smtClean="0"/>
              <a:pPr/>
              <a:t>‹#›</a:t>
            </a:fld>
            <a:endParaRPr lang="en-GB"/>
          </a:p>
        </p:txBody>
      </p:sp>
      <p:sp>
        <p:nvSpPr>
          <p:cNvPr id="6" name="Picture Placeholder 5"/>
          <p:cNvSpPr>
            <a:spLocks noGrp="1"/>
          </p:cNvSpPr>
          <p:nvPr>
            <p:ph type="pic" sz="quarter" idx="13"/>
          </p:nvPr>
        </p:nvSpPr>
        <p:spPr>
          <a:xfrm>
            <a:off x="6204385" y="1819175"/>
            <a:ext cx="3020580" cy="4363290"/>
          </a:xfrm>
        </p:spPr>
        <p:txBody>
          <a:bodyPr/>
          <a:lstStyle/>
          <a:p>
            <a:r>
              <a:rPr lang="en-US"/>
              <a:t>Drag picture to placeholder or click icon to add</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Two Content W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3869534" y="1813305"/>
            <a:ext cx="5355430" cy="4363661"/>
          </a:xfrm>
        </p:spPr>
        <p:txBody>
          <a:bodyPr anchor="ctr" anchorCtr="0"/>
          <a:lstStyle>
            <a:lvl1pPr>
              <a:defRPr sz="1792"/>
            </a:lvl1pPr>
            <a:lvl2pPr>
              <a:defRPr sz="1792"/>
            </a:lvl2pPr>
            <a:lvl3pPr>
              <a:defRPr sz="1792"/>
            </a:lvl3pPr>
            <a:lvl4pPr>
              <a:defRPr sz="1792"/>
            </a:lvl4pPr>
            <a:lvl5pPr>
              <a:defRPr sz="179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CB571937-2FE9-4B8D-BAC8-4951D4C3B477}" type="slidenum">
              <a:rPr lang="en-GB" smtClean="0"/>
              <a:pPr/>
              <a:t>‹#›</a:t>
            </a:fld>
            <a:endParaRPr lang="en-GB"/>
          </a:p>
        </p:txBody>
      </p:sp>
      <p:sp>
        <p:nvSpPr>
          <p:cNvPr id="5" name="Picture Placeholder 4"/>
          <p:cNvSpPr>
            <a:spLocks noGrp="1"/>
          </p:cNvSpPr>
          <p:nvPr>
            <p:ph type="pic" sz="quarter" idx="13"/>
          </p:nvPr>
        </p:nvSpPr>
        <p:spPr>
          <a:xfrm>
            <a:off x="681663" y="1813953"/>
            <a:ext cx="3083117" cy="4363290"/>
          </a:xfrm>
        </p:spPr>
        <p:txBody>
          <a:bodyPr/>
          <a:lstStyle/>
          <a:p>
            <a:r>
              <a:rPr lang="en-US"/>
              <a:t>Drag picture to placeholder or click icon to add</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W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3869534" y="1813304"/>
            <a:ext cx="5355430" cy="4363661"/>
          </a:xfrm>
        </p:spPr>
        <p:txBody>
          <a:bodyPr anchor="ctr"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81039" y="1813304"/>
            <a:ext cx="2977430" cy="4363661"/>
          </a:xfrm>
        </p:spPr>
        <p:txBody>
          <a:bodyPr anchor="ctr"/>
          <a:lstStyle>
            <a:lvl1pPr algn="ctr">
              <a:defRPr b="0">
                <a:ln w="3175">
                  <a:noFill/>
                </a:ln>
                <a:solidFill>
                  <a:schemeClr val="bg2"/>
                </a:solidFill>
              </a:defRPr>
            </a:lvl1pPr>
            <a:lvl2pPr>
              <a:defRPr b="0">
                <a:ln w="3175">
                  <a:noFill/>
                </a:ln>
                <a:solidFill>
                  <a:schemeClr val="bg2"/>
                </a:solidFill>
              </a:defRPr>
            </a:lvl2pPr>
            <a:lvl3pPr>
              <a:defRPr b="0">
                <a:ln w="3175">
                  <a:noFill/>
                </a:ln>
                <a:solidFill>
                  <a:schemeClr val="bg2"/>
                </a:solidFill>
              </a:defRPr>
            </a:lvl3pPr>
            <a:lvl4pPr>
              <a:defRPr b="0">
                <a:ln w="3175">
                  <a:noFill/>
                </a:ln>
                <a:solidFill>
                  <a:schemeClr val="bg2"/>
                </a:solidFill>
              </a:defRPr>
            </a:lvl4pPr>
            <a:lvl5pPr>
              <a:defRPr b="0">
                <a:ln w="3175">
                  <a:noFill/>
                </a:ln>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CB571937-2FE9-4B8D-BAC8-4951D4C3B477}" type="slidenum">
              <a:rPr lang="en-GB" smtClean="0"/>
              <a:pPr/>
              <a:t>‹#›</a:t>
            </a:fld>
            <a:endParaRPr lang="en-GB"/>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3" name="Group 12"/>
          <p:cNvGrpSpPr/>
          <p:nvPr userDrawn="1"/>
        </p:nvGrpSpPr>
        <p:grpSpPr>
          <a:xfrm>
            <a:off x="1973580" y="843881"/>
            <a:ext cx="5867400" cy="4936735"/>
            <a:chOff x="-10795" y="-315311"/>
            <a:chExt cx="5867400" cy="4936735"/>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95" y="4136919"/>
              <a:ext cx="5727700" cy="484505"/>
            </a:xfrm>
            <a:prstGeom prst="rect">
              <a:avLst/>
            </a:prstGeom>
            <a:noFill/>
            <a:ln>
              <a:noFill/>
            </a:ln>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95" y="2656204"/>
              <a:ext cx="5723255" cy="1224915"/>
            </a:xfrm>
            <a:prstGeom prst="rect">
              <a:avLst/>
            </a:prstGeom>
            <a:noFill/>
            <a:ln>
              <a:noFill/>
            </a:ln>
          </p:spPr>
        </p:pic>
        <p:sp>
          <p:nvSpPr>
            <p:cNvPr id="16" name="Text Box 11"/>
            <p:cNvSpPr txBox="1"/>
            <p:nvPr userDrawn="1"/>
          </p:nvSpPr>
          <p:spPr>
            <a:xfrm>
              <a:off x="-10795" y="-315311"/>
              <a:ext cx="5867400" cy="297151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20000"/>
                </a:lnSpc>
                <a:spcBef>
                  <a:spcPts val="0"/>
                </a:spcBef>
                <a:spcAft>
                  <a:spcPts val="800"/>
                </a:spcAft>
              </a:pPr>
              <a:r>
                <a:rPr lang="fr-FR" sz="1100" dirty="0">
                  <a:effectLst/>
                  <a:ea typeface="黑体" charset="-122"/>
                  <a:cs typeface="Arial" charset="0"/>
                </a:rPr>
                <a:t>Les remerciements les plus sincères de 4Children vont en direction de la DEP et la DISPE sous l’égide de leurs Directeurs Mr. Jules </a:t>
              </a:r>
              <a:r>
                <a:rPr lang="fr-FR" sz="1100" dirty="0" err="1">
                  <a:effectLst/>
                  <a:ea typeface="黑体" charset="-122"/>
                  <a:cs typeface="Arial" charset="0"/>
                </a:rPr>
                <a:t>Bisilwala</a:t>
              </a:r>
              <a:r>
                <a:rPr lang="fr-FR" sz="1100" dirty="0">
                  <a:effectLst/>
                  <a:ea typeface="黑体" charset="-122"/>
                  <a:cs typeface="Arial" charset="0"/>
                </a:rPr>
                <a:t> et Mr. Hilaire </a:t>
              </a:r>
              <a:r>
                <a:rPr lang="fr-FR" sz="1100" dirty="0" err="1">
                  <a:effectLst/>
                  <a:ea typeface="黑体" charset="-122"/>
                  <a:cs typeface="Arial" charset="0"/>
                </a:rPr>
                <a:t>Kalume</a:t>
              </a:r>
              <a:r>
                <a:rPr lang="fr-FR" sz="1100" dirty="0">
                  <a:effectLst/>
                  <a:ea typeface="黑体" charset="-122"/>
                  <a:cs typeface="Arial" charset="0"/>
                </a:rPr>
                <a:t>, dont la direction, l’engagement et la coordination ont été essentiel pour réaliser ce travail important. Nous souhaitons, que ce curriculum important puisse être utilisé pour le renforcement des capacités des para-travailleurs sociaux en RDC. Nous vous encourageons à poursuivre pour des générations à former pour une protection de l’enfance intégrant les aspect VIH chez l’enfant.</a:t>
              </a:r>
              <a:endParaRPr lang="en-US" sz="1100" dirty="0">
                <a:effectLst/>
                <a:ea typeface="黑体" charset="-122"/>
                <a:cs typeface="Arial" charset="0"/>
              </a:endParaRPr>
            </a:p>
            <a:p>
              <a:pPr marL="0" marR="0">
                <a:lnSpc>
                  <a:spcPct val="120000"/>
                </a:lnSpc>
                <a:spcBef>
                  <a:spcPts val="1200"/>
                </a:spcBef>
                <a:spcAft>
                  <a:spcPts val="800"/>
                </a:spcAft>
              </a:pPr>
              <a:r>
                <a:rPr lang="fr-FR" sz="1100" dirty="0">
                  <a:effectLst/>
                  <a:ea typeface="黑体" charset="-122"/>
                  <a:cs typeface="Arial" charset="0"/>
                </a:rPr>
                <a:t>Ce curriculum a été élaboré grâce au soutien généreux du peuple américain à travers le Plan d’urgence du Président des États-Unis pour le SIDA (PEPFAR) et l’Agence Américaine pour le Développement International (USAID) en vertu de l’accord de coopération AID-OAA-A-14-00061. Le contenu est la responsabilité de CRS, 4Children, et le Ministère des Affaires Sociales (MINAS) et ne reflètent pas nécessairement les vues de l’USAID ou du Gouvernement des États-Unis.</a:t>
              </a:r>
              <a:endParaRPr lang="en-US" sz="1100" dirty="0">
                <a:effectLst/>
                <a:ea typeface="黑体" charset="-122"/>
                <a:cs typeface="Arial" charset="0"/>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954996"/>
            <a:ext cx="8543925" cy="1344706"/>
          </a:xfrm>
        </p:spPr>
        <p:txBody>
          <a:bodyPr lIns="0" rIns="0" anchor="b"/>
          <a:lstStyle>
            <a:lvl1pPr>
              <a:defRPr sz="3467"/>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675879" y="3465204"/>
            <a:ext cx="8543925" cy="879230"/>
          </a:xfrm>
        </p:spPr>
        <p:txBody>
          <a:bodyPr/>
          <a:lstStyle>
            <a:lvl1pPr marL="0" indent="0">
              <a:lnSpc>
                <a:spcPct val="100000"/>
              </a:lnSpc>
              <a:buNone/>
              <a:defRPr sz="2600" cap="all" baseline="0">
                <a:solidFill>
                  <a:schemeClr val="tx1"/>
                </a:solidFill>
              </a:defRPr>
            </a:lvl1pPr>
            <a:lvl2pPr marL="360541" indent="0">
              <a:buNone/>
              <a:defRPr sz="1577">
                <a:solidFill>
                  <a:schemeClr val="tx1">
                    <a:tint val="75000"/>
                  </a:schemeClr>
                </a:solidFill>
              </a:defRPr>
            </a:lvl2pPr>
            <a:lvl3pPr marL="721079" indent="0">
              <a:buNone/>
              <a:defRPr sz="1418">
                <a:solidFill>
                  <a:schemeClr val="tx1">
                    <a:tint val="75000"/>
                  </a:schemeClr>
                </a:solidFill>
              </a:defRPr>
            </a:lvl3pPr>
            <a:lvl4pPr marL="1081619" indent="0">
              <a:buNone/>
              <a:defRPr sz="1262">
                <a:solidFill>
                  <a:schemeClr val="tx1">
                    <a:tint val="75000"/>
                  </a:schemeClr>
                </a:solidFill>
              </a:defRPr>
            </a:lvl4pPr>
            <a:lvl5pPr marL="1442159" indent="0">
              <a:buNone/>
              <a:defRPr sz="1262">
                <a:solidFill>
                  <a:schemeClr val="tx1">
                    <a:tint val="75000"/>
                  </a:schemeClr>
                </a:solidFill>
              </a:defRPr>
            </a:lvl5pPr>
            <a:lvl6pPr marL="1802699" indent="0">
              <a:buNone/>
              <a:defRPr sz="1262">
                <a:solidFill>
                  <a:schemeClr val="tx1">
                    <a:tint val="75000"/>
                  </a:schemeClr>
                </a:solidFill>
              </a:defRPr>
            </a:lvl6pPr>
            <a:lvl7pPr marL="2163239" indent="0">
              <a:buNone/>
              <a:defRPr sz="1262">
                <a:solidFill>
                  <a:schemeClr val="tx1">
                    <a:tint val="75000"/>
                  </a:schemeClr>
                </a:solidFill>
              </a:defRPr>
            </a:lvl7pPr>
            <a:lvl8pPr marL="2523778" indent="0">
              <a:buNone/>
              <a:defRPr sz="1262">
                <a:solidFill>
                  <a:schemeClr val="tx1">
                    <a:tint val="75000"/>
                  </a:schemeClr>
                </a:solidFill>
              </a:defRPr>
            </a:lvl8pPr>
            <a:lvl9pPr marL="2884319" indent="0">
              <a:buNone/>
              <a:defRPr sz="1262">
                <a:solidFill>
                  <a:schemeClr val="tx1">
                    <a:tint val="75000"/>
                  </a:schemeClr>
                </a:solidFill>
              </a:defRPr>
            </a:lvl9pPr>
          </a:lstStyle>
          <a:p>
            <a:pPr lvl="0"/>
            <a:r>
              <a:rPr lang="en-US" dirty="0"/>
              <a:t>CLICK TO EDIT MASTER TEXT STYLES</a:t>
            </a:r>
          </a:p>
        </p:txBody>
      </p:sp>
      <p:cxnSp>
        <p:nvCxnSpPr>
          <p:cNvPr id="5" name="Straight Connector 4"/>
          <p:cNvCxnSpPr/>
          <p:nvPr userDrawn="1"/>
        </p:nvCxnSpPr>
        <p:spPr>
          <a:xfrm>
            <a:off x="675879" y="3316966"/>
            <a:ext cx="8543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81039" y="1813303"/>
            <a:ext cx="4210050" cy="43636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5014914" y="1813303"/>
            <a:ext cx="4210050" cy="4363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CB571937-2FE9-4B8D-BAC8-4951D4C3B477}" type="slidenum">
              <a:rPr lang="en-GB" smtClean="0"/>
              <a:pPr/>
              <a:t>‹#›</a:t>
            </a:fld>
            <a:endParaRPr lang="en-GB"/>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1040" y="365129"/>
            <a:ext cx="4104063" cy="5811835"/>
          </a:xfrm>
        </p:spPr>
        <p:txBody>
          <a:bodyPr anchor="ctr" anchorCtr="0"/>
          <a:lstStyle>
            <a:lvl1pPr algn="ctr">
              <a:defRPr sz="3900"/>
            </a:lvl1pPr>
          </a:lstStyle>
          <a:p>
            <a:r>
              <a:rPr lang="en-US" dirty="0"/>
              <a:t>Click to edit Master title style</a:t>
            </a:r>
            <a:endParaRPr lang="en-GB" dirty="0"/>
          </a:p>
        </p:txBody>
      </p:sp>
      <p:sp>
        <p:nvSpPr>
          <p:cNvPr id="4" name="Content Placeholder 3"/>
          <p:cNvSpPr>
            <a:spLocks noGrp="1"/>
          </p:cNvSpPr>
          <p:nvPr>
            <p:ph sz="half" idx="2"/>
          </p:nvPr>
        </p:nvSpPr>
        <p:spPr>
          <a:xfrm>
            <a:off x="5014914" y="365127"/>
            <a:ext cx="4210050" cy="5811836"/>
          </a:xfrm>
        </p:spPr>
        <p:txBody>
          <a:bodyPr anchor="ctr"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CB571937-2FE9-4B8D-BAC8-4951D4C3B477}" type="slidenum">
              <a:rPr lang="en-GB" smtClean="0"/>
              <a:pPr/>
              <a:t>‹#›</a:t>
            </a:fld>
            <a:endParaRPr lang="en-GB"/>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30" y="365127"/>
            <a:ext cx="8543925" cy="720982"/>
          </a:xfrm>
        </p:spPr>
        <p:txBody>
          <a:bodyPr/>
          <a:lstStyle/>
          <a:p>
            <a:r>
              <a:rPr lang="en-US"/>
              <a:t>Click to edit Master title style</a:t>
            </a:r>
            <a:endParaRPr lang="en-GB" dirty="0"/>
          </a:p>
        </p:txBody>
      </p:sp>
      <p:sp>
        <p:nvSpPr>
          <p:cNvPr id="3" name="Text Placeholder 2"/>
          <p:cNvSpPr>
            <a:spLocks noGrp="1"/>
          </p:cNvSpPr>
          <p:nvPr>
            <p:ph type="body" idx="1"/>
          </p:nvPr>
        </p:nvSpPr>
        <p:spPr>
          <a:xfrm>
            <a:off x="682330" y="1252797"/>
            <a:ext cx="4190702" cy="557384"/>
          </a:xfrm>
        </p:spPr>
        <p:txBody>
          <a:bodyPr anchor="ctr" anchorCtr="0"/>
          <a:lstStyle>
            <a:lvl1pPr marL="0" indent="0" algn="ctr">
              <a:lnSpc>
                <a:spcPct val="90000"/>
              </a:lnSpc>
              <a:spcBef>
                <a:spcPts val="0"/>
              </a:spcBef>
              <a:buNone/>
              <a:defRPr sz="2400" b="1" cap="all" baseline="0">
                <a:solidFill>
                  <a:schemeClr val="bg2">
                    <a:lumMod val="50000"/>
                  </a:schemeClr>
                </a:solidFill>
              </a:defRPr>
            </a:lvl1pPr>
            <a:lvl2pPr marL="360541" indent="0">
              <a:buNone/>
              <a:defRPr sz="1577" b="1"/>
            </a:lvl2pPr>
            <a:lvl3pPr marL="721079" indent="0">
              <a:buNone/>
              <a:defRPr sz="1418" b="1"/>
            </a:lvl3pPr>
            <a:lvl4pPr marL="1081619" indent="0">
              <a:buNone/>
              <a:defRPr sz="1262" b="1"/>
            </a:lvl4pPr>
            <a:lvl5pPr marL="1442159" indent="0">
              <a:buNone/>
              <a:defRPr sz="1262" b="1"/>
            </a:lvl5pPr>
            <a:lvl6pPr marL="1802699" indent="0">
              <a:buNone/>
              <a:defRPr sz="1262" b="1"/>
            </a:lvl6pPr>
            <a:lvl7pPr marL="2163239" indent="0">
              <a:buNone/>
              <a:defRPr sz="1262" b="1"/>
            </a:lvl7pPr>
            <a:lvl8pPr marL="2523778" indent="0">
              <a:buNone/>
              <a:defRPr sz="1262" b="1"/>
            </a:lvl8pPr>
            <a:lvl9pPr marL="2884319" indent="0">
              <a:buNone/>
              <a:defRPr sz="1262" b="1"/>
            </a:lvl9pPr>
          </a:lstStyle>
          <a:p>
            <a:pPr lvl="0"/>
            <a:r>
              <a:rPr lang="en-US" dirty="0"/>
              <a:t>Click to edit Master text styles</a:t>
            </a:r>
          </a:p>
        </p:txBody>
      </p:sp>
      <p:sp>
        <p:nvSpPr>
          <p:cNvPr id="4" name="Content Placeholder 3"/>
          <p:cNvSpPr>
            <a:spLocks noGrp="1"/>
          </p:cNvSpPr>
          <p:nvPr>
            <p:ph sz="half" idx="2"/>
          </p:nvPr>
        </p:nvSpPr>
        <p:spPr>
          <a:xfrm>
            <a:off x="682330" y="1976871"/>
            <a:ext cx="4190702" cy="4212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14913" y="1252797"/>
            <a:ext cx="4211340" cy="557384"/>
          </a:xfrm>
        </p:spPr>
        <p:txBody>
          <a:bodyPr anchor="ctr" anchorCtr="0"/>
          <a:lstStyle>
            <a:lvl1pPr marL="0" indent="0" algn="ctr">
              <a:lnSpc>
                <a:spcPct val="90000"/>
              </a:lnSpc>
              <a:spcBef>
                <a:spcPts val="0"/>
              </a:spcBef>
              <a:buNone/>
              <a:defRPr sz="2400" b="1" cap="all" baseline="0">
                <a:solidFill>
                  <a:schemeClr val="bg2">
                    <a:lumMod val="50000"/>
                  </a:schemeClr>
                </a:solidFill>
              </a:defRPr>
            </a:lvl1pPr>
            <a:lvl2pPr marL="360541" indent="0">
              <a:buNone/>
              <a:defRPr sz="1577" b="1"/>
            </a:lvl2pPr>
            <a:lvl3pPr marL="721079" indent="0">
              <a:buNone/>
              <a:defRPr sz="1418" b="1"/>
            </a:lvl3pPr>
            <a:lvl4pPr marL="1081619" indent="0">
              <a:buNone/>
              <a:defRPr sz="1262" b="1"/>
            </a:lvl4pPr>
            <a:lvl5pPr marL="1442159" indent="0">
              <a:buNone/>
              <a:defRPr sz="1262" b="1"/>
            </a:lvl5pPr>
            <a:lvl6pPr marL="1802699" indent="0">
              <a:buNone/>
              <a:defRPr sz="1262" b="1"/>
            </a:lvl6pPr>
            <a:lvl7pPr marL="2163239" indent="0">
              <a:buNone/>
              <a:defRPr sz="1262" b="1"/>
            </a:lvl7pPr>
            <a:lvl8pPr marL="2523778" indent="0">
              <a:buNone/>
              <a:defRPr sz="1262" b="1"/>
            </a:lvl8pPr>
            <a:lvl9pPr marL="2884319" indent="0">
              <a:buNone/>
              <a:defRPr sz="1262" b="1"/>
            </a:lvl9pPr>
          </a:lstStyle>
          <a:p>
            <a:pPr lvl="0"/>
            <a:r>
              <a:rPr lang="en-US" dirty="0"/>
              <a:t>Click to edit Master text styles</a:t>
            </a:r>
          </a:p>
        </p:txBody>
      </p:sp>
      <p:sp>
        <p:nvSpPr>
          <p:cNvPr id="6" name="Content Placeholder 5"/>
          <p:cNvSpPr>
            <a:spLocks noGrp="1"/>
          </p:cNvSpPr>
          <p:nvPr>
            <p:ph sz="quarter" idx="4"/>
          </p:nvPr>
        </p:nvSpPr>
        <p:spPr>
          <a:xfrm>
            <a:off x="5014913" y="1976871"/>
            <a:ext cx="4211340" cy="42127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p:cNvSpPr>
            <a:spLocks noGrp="1"/>
          </p:cNvSpPr>
          <p:nvPr>
            <p:ph type="sldNum" sz="quarter" idx="12"/>
          </p:nvPr>
        </p:nvSpPr>
        <p:spPr/>
        <p:txBody>
          <a:bodyPr/>
          <a:lstStyle/>
          <a:p>
            <a:fld id="{3AF21FA0-C69A-D549-B93E-AD7DB9D7EB7A}" type="slidenum">
              <a:rPr lang="en-US" smtClean="0"/>
              <a:pPr/>
              <a:t>‹#›</a:t>
            </a:fld>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3AF21FA0-C69A-D549-B93E-AD7DB9D7EB7A}" type="slidenum">
              <a:rPr lang="en-US" smtClean="0"/>
              <a:pPr/>
              <a:t>‹#›</a:t>
            </a:fld>
            <a:endParaRPr lang="en-US"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F21FA0-C69A-D549-B93E-AD7DB9D7EB7A}" type="slidenum">
              <a:rPr lang="en-US" smtClean="0"/>
              <a:pPr/>
              <a:t>‹#›</a:t>
            </a:fld>
            <a:endParaRPr lang="en-US" dirty="0"/>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W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81039" y="1813304"/>
            <a:ext cx="5355430" cy="43636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47534" y="1813304"/>
            <a:ext cx="2977430" cy="43636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CB571937-2FE9-4B8D-BAC8-4951D4C3B477}" type="slidenum">
              <a:rPr lang="en-GB" smtClean="0"/>
              <a:pPr/>
              <a:t>‹#›</a:t>
            </a:fld>
            <a:endParaRPr lang="en-GB"/>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wo Content W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3869534" y="1813304"/>
            <a:ext cx="5355430" cy="4363661"/>
          </a:xfrm>
        </p:spPr>
        <p:txBody>
          <a:bodyPr anchor="t" anchorCtr="0"/>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CB571937-2FE9-4B8D-BAC8-4951D4C3B477}" type="slidenum">
              <a:rPr lang="en-GB" smtClean="0"/>
              <a:pPr/>
              <a:t>‹#›</a:t>
            </a:fld>
            <a:endParaRPr lang="en-GB"/>
          </a:p>
        </p:txBody>
      </p:sp>
      <p:sp>
        <p:nvSpPr>
          <p:cNvPr id="6" name="Content Placeholder 5"/>
          <p:cNvSpPr>
            <a:spLocks noGrp="1"/>
          </p:cNvSpPr>
          <p:nvPr>
            <p:ph sz="quarter" idx="13"/>
          </p:nvPr>
        </p:nvSpPr>
        <p:spPr>
          <a:xfrm>
            <a:off x="681038" y="1812925"/>
            <a:ext cx="3074987" cy="4364038"/>
          </a:xfrm>
        </p:spPr>
        <p:txBody>
          <a:bodyPr anchor="t"/>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0" y="365127"/>
            <a:ext cx="8543925" cy="1280160"/>
          </a:xfrm>
          <a:prstGeom prst="rect">
            <a:avLst/>
          </a:prstGeom>
        </p:spPr>
        <p:txBody>
          <a:bodyPr vert="horz" lIns="0" tIns="45720" rIns="0" bIns="4572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81040" y="1828803"/>
            <a:ext cx="8543925" cy="4348163"/>
          </a:xfrm>
          <a:prstGeom prst="rect">
            <a:avLst/>
          </a:prstGeom>
        </p:spPr>
        <p:txBody>
          <a:bodyPr vert="horz" lIns="0" tIns="0" rIns="0" bIns="0" rtlCol="0">
            <a:noAutofit/>
          </a:bodyPr>
          <a:lstStyle/>
          <a:p>
            <a:pPr marL="87408" marR="0" lvl="0" indent="0" algn="l" defTabSz="721079"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2100" b="0" i="0" u="none" strike="noStrike" kern="1200" cap="none" spc="0" normalizeH="0" baseline="0" noProof="0">
                <a:ln w="3175">
                  <a:solidFill>
                    <a:srgbClr val="FFFFFF"/>
                  </a:solidFill>
                </a:ln>
                <a:solidFill>
                  <a:srgbClr val="000000"/>
                </a:solidFill>
                <a:effectLst/>
                <a:uLnTx/>
                <a:uFillTx/>
                <a:latin typeface="+mn-lt"/>
                <a:ea typeface="+mn-ea"/>
                <a:cs typeface="+mn-cs"/>
              </a:rPr>
              <a:t>Click to edit Master text styles</a:t>
            </a:r>
          </a:p>
          <a:p>
            <a:pPr marL="396961" marR="0" lvl="1" indent="-309553" algn="l" defTabSz="721079" rtl="0" eaLnBrk="1" fontAlgn="auto" latinLnBrk="0" hangingPunct="1">
              <a:lnSpc>
                <a:spcPct val="90000"/>
              </a:lnSpc>
              <a:spcBef>
                <a:spcPts val="300"/>
              </a:spcBef>
              <a:spcAft>
                <a:spcPts val="0"/>
              </a:spcAft>
              <a:buClrTx/>
              <a:buSzTx/>
              <a:buFont typeface="Wingdings" charset="2"/>
              <a:buChar char="§"/>
              <a:tabLst/>
              <a:defRPr/>
            </a:pPr>
            <a:r>
              <a:rPr kumimoji="0" lang="en-US" sz="2100" b="0" i="0" u="none" strike="noStrike" kern="1200" cap="none" spc="0" normalizeH="0" baseline="0" noProof="0">
                <a:ln w="3175">
                  <a:solidFill>
                    <a:srgbClr val="FFFFFF"/>
                  </a:solidFill>
                </a:ln>
                <a:solidFill>
                  <a:srgbClr val="000000"/>
                </a:solidFill>
                <a:effectLst/>
                <a:uLnTx/>
                <a:uFillTx/>
                <a:latin typeface="+mn-lt"/>
                <a:ea typeface="+mn-ea"/>
                <a:cs typeface="+mn-cs"/>
              </a:rPr>
              <a:t>Second level</a:t>
            </a:r>
          </a:p>
          <a:p>
            <a:pPr marL="396961" marR="0" lvl="2" indent="-309553" algn="l" defTabSz="721079" rtl="0" eaLnBrk="1" fontAlgn="auto" latinLnBrk="0" hangingPunct="1">
              <a:lnSpc>
                <a:spcPct val="90000"/>
              </a:lnSpc>
              <a:spcBef>
                <a:spcPts val="300"/>
              </a:spcBef>
              <a:spcAft>
                <a:spcPts val="0"/>
              </a:spcAft>
              <a:buClrTx/>
              <a:buSzTx/>
              <a:buFont typeface="Wingdings" charset="2"/>
              <a:buChar char="§"/>
              <a:tabLst/>
              <a:defRPr/>
            </a:pPr>
            <a:r>
              <a:rPr kumimoji="0" lang="en-US" sz="2100" b="0" i="0" u="none" strike="noStrike" kern="1200" cap="none" spc="0" normalizeH="0" baseline="0" noProof="0">
                <a:ln w="3175">
                  <a:solidFill>
                    <a:srgbClr val="FFFFFF"/>
                  </a:solidFill>
                </a:ln>
                <a:solidFill>
                  <a:srgbClr val="000000"/>
                </a:solidFill>
                <a:effectLst/>
                <a:uLnTx/>
                <a:uFillTx/>
                <a:latin typeface="+mn-lt"/>
                <a:ea typeface="+mn-ea"/>
                <a:cs typeface="+mn-cs"/>
              </a:rPr>
              <a:t>Third level</a:t>
            </a:r>
          </a:p>
          <a:p>
            <a:pPr marL="396961" marR="0" lvl="3" indent="-309553" algn="l" defTabSz="721079" rtl="0" eaLnBrk="1" fontAlgn="auto" latinLnBrk="0" hangingPunct="1">
              <a:lnSpc>
                <a:spcPct val="90000"/>
              </a:lnSpc>
              <a:spcBef>
                <a:spcPts val="300"/>
              </a:spcBef>
              <a:spcAft>
                <a:spcPts val="0"/>
              </a:spcAft>
              <a:buClrTx/>
              <a:buSzTx/>
              <a:buFont typeface="Wingdings" charset="2"/>
              <a:buChar char="§"/>
              <a:tabLst/>
              <a:defRPr/>
            </a:pPr>
            <a:r>
              <a:rPr kumimoji="0" lang="en-US" sz="2100" b="0" i="0" u="none" strike="noStrike" kern="1200" cap="none" spc="0" normalizeH="0" baseline="0" noProof="0">
                <a:ln w="3175">
                  <a:solidFill>
                    <a:srgbClr val="FFFFFF"/>
                  </a:solidFill>
                </a:ln>
                <a:solidFill>
                  <a:srgbClr val="000000"/>
                </a:solidFill>
                <a:effectLst/>
                <a:uLnTx/>
                <a:uFillTx/>
                <a:latin typeface="+mn-lt"/>
                <a:ea typeface="+mn-ea"/>
                <a:cs typeface="+mn-cs"/>
              </a:rPr>
              <a:t>Fourth level</a:t>
            </a:r>
          </a:p>
          <a:p>
            <a:pPr marL="396961" marR="0" lvl="4" indent="-309553" algn="l" defTabSz="721079" rtl="0" eaLnBrk="1" fontAlgn="auto" latinLnBrk="0" hangingPunct="1">
              <a:lnSpc>
                <a:spcPct val="90000"/>
              </a:lnSpc>
              <a:spcBef>
                <a:spcPts val="300"/>
              </a:spcBef>
              <a:spcAft>
                <a:spcPts val="0"/>
              </a:spcAft>
              <a:buClrTx/>
              <a:buSzTx/>
              <a:buFont typeface="Wingdings" charset="2"/>
              <a:buChar char="§"/>
              <a:tabLst/>
              <a:defRPr/>
            </a:pPr>
            <a:r>
              <a:rPr kumimoji="0" lang="en-US" sz="2100" b="0" i="0" u="none" strike="noStrike" kern="1200" cap="none" spc="0" normalizeH="0" baseline="0" noProof="0">
                <a:ln w="3175">
                  <a:solidFill>
                    <a:srgbClr val="FFFFFF"/>
                  </a:solidFill>
                </a:ln>
                <a:solidFill>
                  <a:srgbClr val="000000"/>
                </a:solidFill>
                <a:effectLst/>
                <a:uLnTx/>
                <a:uFillTx/>
                <a:latin typeface="+mn-lt"/>
                <a:ea typeface="+mn-ea"/>
                <a:cs typeface="+mn-cs"/>
              </a:rPr>
              <a:t>Fifth level</a:t>
            </a:r>
            <a:endParaRPr kumimoji="0" lang="en-GB" sz="2100" b="0" i="0" u="none" strike="noStrike" kern="1200" cap="none" spc="0" normalizeH="0" baseline="0" noProof="0" dirty="0">
              <a:ln w="3175">
                <a:solidFill>
                  <a:srgbClr val="FFFFFF"/>
                </a:solidFill>
              </a:ln>
              <a:solidFill>
                <a:srgbClr val="000000"/>
              </a:solidFill>
              <a:effectLst/>
              <a:uLnTx/>
              <a:uFillTx/>
              <a:latin typeface="+mn-lt"/>
              <a:ea typeface="+mn-ea"/>
              <a:cs typeface="+mn-cs"/>
            </a:endParaRPr>
          </a:p>
        </p:txBody>
      </p:sp>
      <p:sp>
        <p:nvSpPr>
          <p:cNvPr id="6" name="Slide Number Placeholder 5"/>
          <p:cNvSpPr>
            <a:spLocks noGrp="1"/>
          </p:cNvSpPr>
          <p:nvPr>
            <p:ph type="sldNum" sz="quarter" idx="4"/>
          </p:nvPr>
        </p:nvSpPr>
        <p:spPr>
          <a:xfrm>
            <a:off x="6996114" y="6356353"/>
            <a:ext cx="2228850" cy="365125"/>
          </a:xfrm>
          <a:prstGeom prst="rect">
            <a:avLst/>
          </a:prstGeom>
        </p:spPr>
        <p:txBody>
          <a:bodyPr vert="horz" lIns="91440" tIns="45720" rIns="91440" bIns="45720" rtlCol="0" anchor="ctr"/>
          <a:lstStyle>
            <a:lvl1pPr algn="r">
              <a:defRPr sz="947">
                <a:solidFill>
                  <a:schemeClr val="tx1">
                    <a:tint val="75000"/>
                  </a:schemeClr>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101571935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90" r:id="rId8"/>
    <p:sldLayoutId id="2147483693" r:id="rId9"/>
    <p:sldLayoutId id="2147483694" r:id="rId10"/>
    <p:sldLayoutId id="2147483695" r:id="rId11"/>
    <p:sldLayoutId id="2147483691" r:id="rId12"/>
    <p:sldLayoutId id="2147483689" r:id="rId13"/>
  </p:sldLayoutIdLst>
  <p:hf hdr="0" ftr="0" dt="0"/>
  <p:txStyles>
    <p:titleStyle>
      <a:lvl1pPr algn="l" defTabSz="721079" rtl="0" eaLnBrk="1" latinLnBrk="0" hangingPunct="1">
        <a:lnSpc>
          <a:spcPct val="90000"/>
        </a:lnSpc>
        <a:spcBef>
          <a:spcPct val="0"/>
        </a:spcBef>
        <a:buNone/>
        <a:defRPr sz="2800" kern="1200" cap="all" baseline="0">
          <a:ln w="3175">
            <a:solidFill>
              <a:schemeClr val="tx1"/>
            </a:solidFill>
          </a:ln>
          <a:solidFill>
            <a:schemeClr val="tx1"/>
          </a:solidFill>
          <a:latin typeface="+mj-lt"/>
          <a:ea typeface="+mj-ea"/>
          <a:cs typeface="+mj-cs"/>
        </a:defRPr>
      </a:lvl1pPr>
    </p:titleStyle>
    <p:bodyStyle>
      <a:lvl1pPr marL="87408" marR="0" indent="0" algn="l" defTabSz="721079" rtl="0" eaLnBrk="1" fontAlgn="auto" latinLnBrk="0" hangingPunct="1">
        <a:lnSpc>
          <a:spcPct val="100000"/>
        </a:lnSpc>
        <a:spcBef>
          <a:spcPts val="300"/>
        </a:spcBef>
        <a:spcAft>
          <a:spcPts val="0"/>
        </a:spcAft>
        <a:buClrTx/>
        <a:buSzTx/>
        <a:buFont typeface="Arial" panose="020B0604020202020204" pitchFamily="34" charset="0"/>
        <a:buNone/>
        <a:tabLst/>
        <a:defRPr sz="2200" kern="1200">
          <a:ln w="3175">
            <a:solidFill>
              <a:schemeClr val="bg1"/>
            </a:solidFill>
          </a:ln>
          <a:solidFill>
            <a:schemeClr val="tx1"/>
          </a:solidFill>
          <a:latin typeface="+mn-lt"/>
          <a:ea typeface="+mn-ea"/>
          <a:cs typeface="+mn-cs"/>
        </a:defRPr>
      </a:lvl1pPr>
      <a:lvl2pPr marL="396961" marR="0" indent="-309553" algn="l" defTabSz="721079" rtl="0" eaLnBrk="1" fontAlgn="auto" latinLnBrk="0" hangingPunct="1">
        <a:lnSpc>
          <a:spcPct val="90000"/>
        </a:lnSpc>
        <a:spcBef>
          <a:spcPts val="300"/>
        </a:spcBef>
        <a:spcAft>
          <a:spcPts val="0"/>
        </a:spcAft>
        <a:buClrTx/>
        <a:buSzTx/>
        <a:buFont typeface="Wingdings" charset="2"/>
        <a:buChar char="§"/>
        <a:tabLst/>
        <a:defRPr sz="2200" kern="1200">
          <a:ln w="3175">
            <a:solidFill>
              <a:schemeClr val="bg1"/>
            </a:solidFill>
          </a:ln>
          <a:solidFill>
            <a:schemeClr val="tx1"/>
          </a:solidFill>
          <a:latin typeface="+mn-lt"/>
          <a:ea typeface="+mn-ea"/>
          <a:cs typeface="+mn-cs"/>
        </a:defRPr>
      </a:lvl2pPr>
      <a:lvl3pPr marL="396961" marR="0" indent="-309553" algn="l" defTabSz="721079" rtl="0" eaLnBrk="1" fontAlgn="auto" latinLnBrk="0" hangingPunct="1">
        <a:lnSpc>
          <a:spcPct val="90000"/>
        </a:lnSpc>
        <a:spcBef>
          <a:spcPts val="300"/>
        </a:spcBef>
        <a:spcAft>
          <a:spcPts val="0"/>
        </a:spcAft>
        <a:buClrTx/>
        <a:buSzTx/>
        <a:buFont typeface="Wingdings" charset="2"/>
        <a:buChar char="§"/>
        <a:tabLst/>
        <a:defRPr sz="2200" kern="1200">
          <a:ln w="3175">
            <a:solidFill>
              <a:schemeClr val="bg1"/>
            </a:solidFill>
          </a:ln>
          <a:solidFill>
            <a:schemeClr val="tx1"/>
          </a:solidFill>
          <a:latin typeface="+mn-lt"/>
          <a:ea typeface="+mn-ea"/>
          <a:cs typeface="+mn-cs"/>
        </a:defRPr>
      </a:lvl3pPr>
      <a:lvl4pPr marL="396961" marR="0" indent="-309553" algn="l" defTabSz="721079" rtl="0" eaLnBrk="1" fontAlgn="auto" latinLnBrk="0" hangingPunct="1">
        <a:lnSpc>
          <a:spcPct val="90000"/>
        </a:lnSpc>
        <a:spcBef>
          <a:spcPts val="300"/>
        </a:spcBef>
        <a:spcAft>
          <a:spcPts val="0"/>
        </a:spcAft>
        <a:buClrTx/>
        <a:buSzTx/>
        <a:buFont typeface="Wingdings" charset="2"/>
        <a:buChar char="§"/>
        <a:tabLst/>
        <a:defRPr sz="2200" kern="1200">
          <a:ln w="3175">
            <a:solidFill>
              <a:schemeClr val="bg1"/>
            </a:solidFill>
          </a:ln>
          <a:solidFill>
            <a:schemeClr val="tx1"/>
          </a:solidFill>
          <a:latin typeface="+mn-lt"/>
          <a:ea typeface="+mn-ea"/>
          <a:cs typeface="+mn-cs"/>
        </a:defRPr>
      </a:lvl4pPr>
      <a:lvl5pPr marL="396961" marR="0" indent="-309553" algn="l" defTabSz="721079" rtl="0" eaLnBrk="1" fontAlgn="auto" latinLnBrk="0" hangingPunct="1">
        <a:lnSpc>
          <a:spcPct val="90000"/>
        </a:lnSpc>
        <a:spcBef>
          <a:spcPts val="300"/>
        </a:spcBef>
        <a:spcAft>
          <a:spcPts val="0"/>
        </a:spcAft>
        <a:buClrTx/>
        <a:buSzTx/>
        <a:buFont typeface="Wingdings" charset="2"/>
        <a:buChar char="§"/>
        <a:tabLst/>
        <a:defRPr sz="2200" kern="1200">
          <a:ln w="3175">
            <a:solidFill>
              <a:schemeClr val="bg1"/>
            </a:solidFill>
          </a:ln>
          <a:solidFill>
            <a:schemeClr val="tx1"/>
          </a:solidFill>
          <a:latin typeface="+mn-lt"/>
          <a:ea typeface="+mn-ea"/>
          <a:cs typeface="+mn-cs"/>
        </a:defRPr>
      </a:lvl5pPr>
      <a:lvl6pPr marL="1982969" indent="-180269" algn="l" defTabSz="721079"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6pPr>
      <a:lvl7pPr marL="2343509" indent="-180269" algn="l" defTabSz="721079"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7pPr>
      <a:lvl8pPr marL="2704048" indent="-180269" algn="l" defTabSz="721079"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8pPr>
      <a:lvl9pPr marL="3064587" indent="-180269" algn="l" defTabSz="721079"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9pPr>
    </p:bodyStyle>
    <p:otherStyle>
      <a:defPPr>
        <a:defRPr lang="en-US"/>
      </a:defPPr>
      <a:lvl1pPr marL="0" algn="l" defTabSz="721079" rtl="0" eaLnBrk="1" latinLnBrk="0" hangingPunct="1">
        <a:defRPr sz="1418" kern="1200">
          <a:solidFill>
            <a:schemeClr val="tx1"/>
          </a:solidFill>
          <a:latin typeface="+mn-lt"/>
          <a:ea typeface="+mn-ea"/>
          <a:cs typeface="+mn-cs"/>
        </a:defRPr>
      </a:lvl1pPr>
      <a:lvl2pPr marL="360541" algn="l" defTabSz="721079" rtl="0" eaLnBrk="1" latinLnBrk="0" hangingPunct="1">
        <a:defRPr sz="1418" kern="1200">
          <a:solidFill>
            <a:schemeClr val="tx1"/>
          </a:solidFill>
          <a:latin typeface="+mn-lt"/>
          <a:ea typeface="+mn-ea"/>
          <a:cs typeface="+mn-cs"/>
        </a:defRPr>
      </a:lvl2pPr>
      <a:lvl3pPr marL="721079" algn="l" defTabSz="721079" rtl="0" eaLnBrk="1" latinLnBrk="0" hangingPunct="1">
        <a:defRPr sz="1418" kern="1200">
          <a:solidFill>
            <a:schemeClr val="tx1"/>
          </a:solidFill>
          <a:latin typeface="+mn-lt"/>
          <a:ea typeface="+mn-ea"/>
          <a:cs typeface="+mn-cs"/>
        </a:defRPr>
      </a:lvl3pPr>
      <a:lvl4pPr marL="1081619" algn="l" defTabSz="721079" rtl="0" eaLnBrk="1" latinLnBrk="0" hangingPunct="1">
        <a:defRPr sz="1418" kern="1200">
          <a:solidFill>
            <a:schemeClr val="tx1"/>
          </a:solidFill>
          <a:latin typeface="+mn-lt"/>
          <a:ea typeface="+mn-ea"/>
          <a:cs typeface="+mn-cs"/>
        </a:defRPr>
      </a:lvl4pPr>
      <a:lvl5pPr marL="1442159" algn="l" defTabSz="721079" rtl="0" eaLnBrk="1" latinLnBrk="0" hangingPunct="1">
        <a:defRPr sz="1418" kern="1200">
          <a:solidFill>
            <a:schemeClr val="tx1"/>
          </a:solidFill>
          <a:latin typeface="+mn-lt"/>
          <a:ea typeface="+mn-ea"/>
          <a:cs typeface="+mn-cs"/>
        </a:defRPr>
      </a:lvl5pPr>
      <a:lvl6pPr marL="1802699" algn="l" defTabSz="721079" rtl="0" eaLnBrk="1" latinLnBrk="0" hangingPunct="1">
        <a:defRPr sz="1418" kern="1200">
          <a:solidFill>
            <a:schemeClr val="tx1"/>
          </a:solidFill>
          <a:latin typeface="+mn-lt"/>
          <a:ea typeface="+mn-ea"/>
          <a:cs typeface="+mn-cs"/>
        </a:defRPr>
      </a:lvl6pPr>
      <a:lvl7pPr marL="2163239" algn="l" defTabSz="721079" rtl="0" eaLnBrk="1" latinLnBrk="0" hangingPunct="1">
        <a:defRPr sz="1418" kern="1200">
          <a:solidFill>
            <a:schemeClr val="tx1"/>
          </a:solidFill>
          <a:latin typeface="+mn-lt"/>
          <a:ea typeface="+mn-ea"/>
          <a:cs typeface="+mn-cs"/>
        </a:defRPr>
      </a:lvl7pPr>
      <a:lvl8pPr marL="2523778" algn="l" defTabSz="721079" rtl="0" eaLnBrk="1" latinLnBrk="0" hangingPunct="1">
        <a:defRPr sz="1418" kern="1200">
          <a:solidFill>
            <a:schemeClr val="tx1"/>
          </a:solidFill>
          <a:latin typeface="+mn-lt"/>
          <a:ea typeface="+mn-ea"/>
          <a:cs typeface="+mn-cs"/>
        </a:defRPr>
      </a:lvl8pPr>
      <a:lvl9pPr marL="2884319" algn="l" defTabSz="721079" rtl="0" eaLnBrk="1" latinLnBrk="0" hangingPunct="1">
        <a:defRPr sz="14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dirty="0"/>
              <a:t>MODULE 6: </a:t>
            </a:r>
            <a:br>
              <a:rPr lang="fr-FR" dirty="0"/>
            </a:br>
            <a:r>
              <a:rPr lang="en-GB" dirty="0"/>
              <a:t>PERSONAL DEVELOPMENT AND WORK PLANNING </a:t>
            </a:r>
            <a:endParaRPr lang="fr-FR" dirty="0"/>
          </a:p>
        </p:txBody>
      </p:sp>
      <p:sp>
        <p:nvSpPr>
          <p:cNvPr id="4" name="Subtitle 3"/>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07869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types of work-related stress</a:t>
            </a:r>
            <a:endParaRPr lang="fr-FR" dirty="0"/>
          </a:p>
        </p:txBody>
      </p:sp>
      <p:sp>
        <p:nvSpPr>
          <p:cNvPr id="3" name="Content Placeholder 2"/>
          <p:cNvSpPr>
            <a:spLocks noGrp="1"/>
          </p:cNvSpPr>
          <p:nvPr>
            <p:ph sz="half" idx="1"/>
          </p:nvPr>
        </p:nvSpPr>
        <p:spPr/>
        <p:txBody>
          <a:bodyPr/>
          <a:lstStyle/>
          <a:p>
            <a:pPr marL="87408" lvl="1" indent="0">
              <a:buNone/>
            </a:pPr>
            <a:r>
              <a:rPr lang="en-US" b="1" dirty="0">
                <a:ln w="3175">
                  <a:noFill/>
                </a:ln>
                <a:solidFill>
                  <a:schemeClr val="accent3"/>
                </a:solidFill>
              </a:rPr>
              <a:t>Vicarious (or secondary) trauma</a:t>
            </a:r>
          </a:p>
          <a:p>
            <a:pPr marL="87408" lvl="1" indent="0">
              <a:buNone/>
            </a:pPr>
            <a:endParaRPr lang="fr-FR" b="1" dirty="0">
              <a:ln w="3175">
                <a:noFill/>
              </a:ln>
              <a:solidFill>
                <a:schemeClr val="accent3"/>
              </a:solidFill>
            </a:endParaRPr>
          </a:p>
          <a:p>
            <a:pPr marL="87408" lvl="1" indent="0">
              <a:buNone/>
            </a:pPr>
            <a:r>
              <a:rPr lang="en-US" sz="2400" i="1" dirty="0"/>
              <a:t>“I feel hurt and afraid, too!” </a:t>
            </a:r>
            <a:r>
              <a:rPr lang="en-US" sz="2400" dirty="0"/>
              <a:t>As a result of working with people who have been traumatized, feeling similar feelings of anxiety, hopelessness, depression, sleep difficulties, loss of appetite, and fear. </a:t>
            </a:r>
            <a:r>
              <a:rPr lang="fr-FR" dirty="0"/>
              <a:t> </a:t>
            </a:r>
          </a:p>
        </p:txBody>
      </p:sp>
      <p:sp>
        <p:nvSpPr>
          <p:cNvPr id="7" name="Content Placeholder 3"/>
          <p:cNvSpPr>
            <a:spLocks noGrp="1"/>
          </p:cNvSpPr>
          <p:nvPr>
            <p:ph sz="half" idx="2"/>
          </p:nvPr>
        </p:nvSpPr>
        <p:spPr/>
        <p:txBody>
          <a:bodyPr anchor="ctr"/>
          <a:lstStyle/>
          <a:p>
            <a:pPr algn="ctr"/>
            <a:r>
              <a:rPr lang="en-US" sz="21666">
                <a:solidFill>
                  <a:schemeClr val="bg1"/>
                </a:solidFill>
                <a:latin typeface="+mj-lt"/>
              </a:rPr>
              <a:t>2</a:t>
            </a:r>
            <a:endParaRPr lang="en-US" sz="21666" dirty="0">
              <a:solidFill>
                <a:schemeClr val="bg1"/>
              </a:solidFill>
              <a:latin typeface="+mj-lt"/>
            </a:endParaRPr>
          </a:p>
        </p:txBody>
      </p:sp>
      <p:sp>
        <p:nvSpPr>
          <p:cNvPr id="5" name="Slide Number Placeholder 4"/>
          <p:cNvSpPr>
            <a:spLocks noGrp="1"/>
          </p:cNvSpPr>
          <p:nvPr>
            <p:ph type="sldNum" sz="quarter" idx="12"/>
          </p:nvPr>
        </p:nvSpPr>
        <p:spPr/>
        <p:txBody>
          <a:bodyPr/>
          <a:lstStyle/>
          <a:p>
            <a:fld id="{2D6C46F6-686F-874B-9144-747B596A185D}" type="slidenum">
              <a:rPr lang="en-US" smtClean="0"/>
              <a:pPr/>
              <a:t>10</a:t>
            </a:fld>
            <a:endParaRPr lang="en-US"/>
          </a:p>
        </p:txBody>
      </p:sp>
      <p:sp>
        <p:nvSpPr>
          <p:cNvPr id="6" name="Oval 5"/>
          <p:cNvSpPr/>
          <p:nvPr/>
        </p:nvSpPr>
        <p:spPr>
          <a:xfrm>
            <a:off x="628806" y="2177767"/>
            <a:ext cx="3029663" cy="30296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408" lvl="0" algn="ctr" defTabSz="721079">
              <a:spcBef>
                <a:spcPts val="300"/>
              </a:spcBef>
            </a:pPr>
            <a:r>
              <a:rPr lang="en-US" sz="20000" dirty="0">
                <a:ln w="127000">
                  <a:solidFill>
                    <a:srgbClr val="FFFFFF"/>
                  </a:solidFill>
                </a:ln>
                <a:solidFill>
                  <a:srgbClr val="FFFFFF"/>
                </a:solidFill>
              </a:rPr>
              <a:t>2</a:t>
            </a:r>
          </a:p>
        </p:txBody>
      </p:sp>
    </p:spTree>
    <p:extLst>
      <p:ext uri="{BB962C8B-B14F-4D97-AF65-F5344CB8AC3E}">
        <p14:creationId xmlns:p14="http://schemas.microsoft.com/office/powerpoint/2010/main" val="1664125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types of work-related stress</a:t>
            </a:r>
            <a:endParaRPr lang="fr-FR" dirty="0"/>
          </a:p>
        </p:txBody>
      </p:sp>
      <p:sp>
        <p:nvSpPr>
          <p:cNvPr id="3" name="Content Placeholder 2"/>
          <p:cNvSpPr>
            <a:spLocks noGrp="1"/>
          </p:cNvSpPr>
          <p:nvPr>
            <p:ph sz="half" idx="1"/>
          </p:nvPr>
        </p:nvSpPr>
        <p:spPr/>
        <p:txBody>
          <a:bodyPr/>
          <a:lstStyle/>
          <a:p>
            <a:r>
              <a:rPr lang="en-US" b="1" dirty="0">
                <a:ln w="3175">
                  <a:noFill/>
                </a:ln>
                <a:solidFill>
                  <a:schemeClr val="accent1"/>
                </a:solidFill>
              </a:rPr>
              <a:t>Compassion fatigue</a:t>
            </a:r>
            <a:endParaRPr lang="fr-FR" b="1" dirty="0">
              <a:ln w="3175">
                <a:noFill/>
              </a:ln>
              <a:solidFill>
                <a:schemeClr val="accent1"/>
              </a:solidFill>
            </a:endParaRPr>
          </a:p>
          <a:p>
            <a:pPr lvl="1"/>
            <a:r>
              <a:rPr lang="en-US" sz="2400" i="1" dirty="0"/>
              <a:t>“I am so tired of caring for everyone else!” </a:t>
            </a:r>
            <a:r>
              <a:rPr lang="en-US" sz="2400" dirty="0"/>
              <a:t>Feeling detached from people, especially children and families you support, making them just “cases” not real people in need </a:t>
            </a:r>
          </a:p>
          <a:p>
            <a:pPr lvl="1"/>
            <a:r>
              <a:rPr lang="en-US" sz="2400" dirty="0"/>
              <a:t>Feeling that no one notices or appreciates how hard you work, and how much you go through to help clients. </a:t>
            </a:r>
          </a:p>
        </p:txBody>
      </p:sp>
      <p:sp>
        <p:nvSpPr>
          <p:cNvPr id="7" name="Content Placeholder 3"/>
          <p:cNvSpPr>
            <a:spLocks noGrp="1"/>
          </p:cNvSpPr>
          <p:nvPr>
            <p:ph sz="half" idx="2"/>
          </p:nvPr>
        </p:nvSpPr>
        <p:spPr/>
        <p:txBody>
          <a:bodyPr anchor="ctr"/>
          <a:lstStyle/>
          <a:p>
            <a:pPr algn="ctr"/>
            <a:r>
              <a:rPr lang="en-US" sz="21666" dirty="0">
                <a:solidFill>
                  <a:schemeClr val="bg1"/>
                </a:solidFill>
                <a:latin typeface="+mj-lt"/>
              </a:rPr>
              <a:t>3</a:t>
            </a:r>
          </a:p>
        </p:txBody>
      </p:sp>
      <p:sp>
        <p:nvSpPr>
          <p:cNvPr id="5" name="Slide Number Placeholder 4"/>
          <p:cNvSpPr>
            <a:spLocks noGrp="1"/>
          </p:cNvSpPr>
          <p:nvPr>
            <p:ph type="sldNum" sz="quarter" idx="12"/>
          </p:nvPr>
        </p:nvSpPr>
        <p:spPr/>
        <p:txBody>
          <a:bodyPr/>
          <a:lstStyle/>
          <a:p>
            <a:fld id="{2D6C46F6-686F-874B-9144-747B596A185D}" type="slidenum">
              <a:rPr lang="en-US" smtClean="0"/>
              <a:pPr/>
              <a:t>11</a:t>
            </a:fld>
            <a:endParaRPr lang="en-US"/>
          </a:p>
        </p:txBody>
      </p:sp>
      <p:sp>
        <p:nvSpPr>
          <p:cNvPr id="6" name="Oval 5"/>
          <p:cNvSpPr/>
          <p:nvPr/>
        </p:nvSpPr>
        <p:spPr>
          <a:xfrm>
            <a:off x="658606" y="2070570"/>
            <a:ext cx="3012873" cy="30128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408" lvl="0" algn="ctr" defTabSz="721079">
              <a:spcBef>
                <a:spcPts val="300"/>
              </a:spcBef>
            </a:pPr>
            <a:r>
              <a:rPr lang="en-US" sz="20000" dirty="0">
                <a:ln w="127000">
                  <a:solidFill>
                    <a:srgbClr val="FFFFFF"/>
                  </a:solidFill>
                </a:ln>
                <a:solidFill>
                  <a:srgbClr val="FFFFFF"/>
                </a:solidFill>
              </a:rPr>
              <a:t>3</a:t>
            </a:r>
          </a:p>
        </p:txBody>
      </p:sp>
    </p:spTree>
    <p:extLst>
      <p:ext uri="{BB962C8B-B14F-4D97-AF65-F5344CB8AC3E}">
        <p14:creationId xmlns:p14="http://schemas.microsoft.com/office/powerpoint/2010/main" val="126629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Symptoms of stress</a:t>
            </a:r>
            <a:endParaRPr lang="fr-FR" dirty="0"/>
          </a:p>
        </p:txBody>
      </p:sp>
      <p:sp>
        <p:nvSpPr>
          <p:cNvPr id="3" name="Content Placeholder 2"/>
          <p:cNvSpPr>
            <a:spLocks noGrp="1"/>
          </p:cNvSpPr>
          <p:nvPr>
            <p:ph sz="half" idx="1"/>
          </p:nvPr>
        </p:nvSpPr>
        <p:spPr/>
        <p:txBody>
          <a:bodyPr/>
          <a:lstStyle/>
          <a:p>
            <a:r>
              <a:rPr lang="en-US" sz="2000" dirty="0"/>
              <a:t>One, two or all forms of job stresses can happen together. </a:t>
            </a:r>
          </a:p>
          <a:p>
            <a:r>
              <a:rPr lang="en-US" sz="2000" dirty="0"/>
              <a:t>Many common physiological symptoms like headaches, stomach problems, sleeplessness, fatigue, lack of energy </a:t>
            </a:r>
          </a:p>
          <a:p>
            <a:r>
              <a:rPr lang="en-US" sz="2000" dirty="0"/>
              <a:t>Can resent clients, supervisors or colleagues and lash out at them and have an overly negative view of them</a:t>
            </a:r>
          </a:p>
          <a:p>
            <a:r>
              <a:rPr lang="en-US" sz="2000" dirty="0"/>
              <a:t>You might find yourself belittling the clients or talking about them with disrespect</a:t>
            </a:r>
          </a:p>
        </p:txBody>
      </p:sp>
      <p:sp>
        <p:nvSpPr>
          <p:cNvPr id="4" name="Content Placeholder 3"/>
          <p:cNvSpPr>
            <a:spLocks noGrp="1"/>
          </p:cNvSpPr>
          <p:nvPr>
            <p:ph sz="half" idx="2"/>
          </p:nvPr>
        </p:nvSpPr>
        <p:spPr/>
        <p:txBody>
          <a:bodyPr/>
          <a:lstStyle/>
          <a:p>
            <a:r>
              <a:rPr lang="en-US" sz="2000" dirty="0"/>
              <a:t>You might feel a lack of self confidence and self esteem, and feel de-valued.  </a:t>
            </a:r>
          </a:p>
          <a:p>
            <a:r>
              <a:rPr lang="en-US" sz="2000" dirty="0"/>
              <a:t>Depression and anxiety common.</a:t>
            </a:r>
          </a:p>
          <a:p>
            <a:endParaRPr lang="fr-FR" sz="2100" dirty="0"/>
          </a:p>
          <a:p>
            <a:endParaRPr lang="fr-FR" sz="2100" dirty="0"/>
          </a:p>
        </p:txBody>
      </p:sp>
      <p:sp>
        <p:nvSpPr>
          <p:cNvPr id="5" name="Slide Number Placeholder 4"/>
          <p:cNvSpPr>
            <a:spLocks noGrp="1"/>
          </p:cNvSpPr>
          <p:nvPr>
            <p:ph type="sldNum" sz="quarter" idx="12"/>
          </p:nvPr>
        </p:nvSpPr>
        <p:spPr/>
        <p:txBody>
          <a:bodyPr/>
          <a:lstStyle/>
          <a:p>
            <a:fld id="{2D6C46F6-686F-874B-9144-747B596A185D}" type="slidenum">
              <a:rPr lang="en-US" smtClean="0"/>
              <a:pPr/>
              <a:t>12</a:t>
            </a:fld>
            <a:endParaRPr lang="en-US"/>
          </a:p>
        </p:txBody>
      </p:sp>
    </p:spTree>
    <p:extLst>
      <p:ext uri="{BB962C8B-B14F-4D97-AF65-F5344CB8AC3E}">
        <p14:creationId xmlns:p14="http://schemas.microsoft.com/office/powerpoint/2010/main" val="1467033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Managing stress – </a:t>
            </a:r>
            <a:br>
              <a:rPr lang="en-US" dirty="0"/>
            </a:br>
            <a:r>
              <a:rPr lang="en-US" dirty="0"/>
              <a:t>healthy ways</a:t>
            </a:r>
            <a:endParaRPr lang="fr-FR" dirty="0"/>
          </a:p>
        </p:txBody>
      </p:sp>
      <p:sp>
        <p:nvSpPr>
          <p:cNvPr id="2" name="Content Placeholder 1"/>
          <p:cNvSpPr>
            <a:spLocks noGrp="1"/>
          </p:cNvSpPr>
          <p:nvPr>
            <p:ph sz="half" idx="1"/>
          </p:nvPr>
        </p:nvSpPr>
        <p:spPr/>
        <p:txBody>
          <a:bodyPr/>
          <a:lstStyle/>
          <a:p>
            <a:pPr marL="371464" indent="-371464" defTabSz="990570">
              <a:spcBef>
                <a:spcPts val="0"/>
              </a:spcBef>
              <a:buFont typeface="Wingdings" charset="2"/>
              <a:buChar char="§"/>
              <a:defRPr/>
            </a:pPr>
            <a:r>
              <a:rPr lang="en-US" sz="2100" dirty="0">
                <a:ln w="3175">
                  <a:noFill/>
                </a:ln>
                <a:solidFill>
                  <a:schemeClr val="tx2">
                    <a:lumMod val="50000"/>
                  </a:schemeClr>
                </a:solidFill>
              </a:rPr>
              <a:t>Recognize/accept it. </a:t>
            </a:r>
            <a:r>
              <a:rPr lang="en-US" sz="2400" dirty="0"/>
              <a:t>B</a:t>
            </a:r>
            <a:r>
              <a:rPr lang="en-US" sz="2100" dirty="0"/>
              <a:t>e honest with yourself. </a:t>
            </a:r>
          </a:p>
          <a:p>
            <a:pPr marL="371464" indent="-371464" defTabSz="990570">
              <a:spcBef>
                <a:spcPts val="0"/>
              </a:spcBef>
              <a:buFont typeface="Wingdings" charset="2"/>
              <a:buChar char="§"/>
              <a:defRPr/>
            </a:pPr>
            <a:r>
              <a:rPr lang="en-US" sz="2100" dirty="0">
                <a:ln w="3175">
                  <a:noFill/>
                </a:ln>
                <a:solidFill>
                  <a:schemeClr val="tx2">
                    <a:lumMod val="50000"/>
                  </a:schemeClr>
                </a:solidFill>
              </a:rPr>
              <a:t>Talk</a:t>
            </a:r>
            <a:r>
              <a:rPr lang="en-US" sz="2400" dirty="0"/>
              <a:t> to a trusted colleague</a:t>
            </a:r>
          </a:p>
          <a:p>
            <a:pPr marL="371464" indent="-371464" defTabSz="990570">
              <a:spcBef>
                <a:spcPts val="0"/>
              </a:spcBef>
              <a:buFont typeface="Wingdings" charset="2"/>
              <a:buChar char="§"/>
              <a:defRPr/>
            </a:pPr>
            <a:r>
              <a:rPr lang="en-US" sz="2100" dirty="0">
                <a:ln w="3175">
                  <a:noFill/>
                </a:ln>
                <a:solidFill>
                  <a:schemeClr val="tx2">
                    <a:lumMod val="50000"/>
                  </a:schemeClr>
                </a:solidFill>
              </a:rPr>
              <a:t>Seek</a:t>
            </a:r>
            <a:r>
              <a:rPr lang="en-US" sz="2400" dirty="0"/>
              <a:t> supportive supervision</a:t>
            </a:r>
          </a:p>
          <a:p>
            <a:pPr marL="371464" indent="-371464" defTabSz="990570">
              <a:spcBef>
                <a:spcPts val="0"/>
              </a:spcBef>
              <a:buFont typeface="Wingdings" charset="2"/>
              <a:buChar char="§"/>
              <a:defRPr/>
            </a:pPr>
            <a:r>
              <a:rPr lang="en-US" sz="2100" dirty="0">
                <a:ln w="3175">
                  <a:noFill/>
                </a:ln>
                <a:solidFill>
                  <a:schemeClr val="tx2">
                    <a:lumMod val="50000"/>
                  </a:schemeClr>
                </a:solidFill>
              </a:rPr>
              <a:t>Separate</a:t>
            </a:r>
            <a:r>
              <a:rPr lang="en-US" sz="2400" dirty="0"/>
              <a:t> work from personal life, be fully present in both</a:t>
            </a:r>
          </a:p>
          <a:p>
            <a:pPr marL="371464" indent="-371464" defTabSz="990570">
              <a:spcBef>
                <a:spcPts val="0"/>
              </a:spcBef>
              <a:buFont typeface="Wingdings" charset="2"/>
              <a:buChar char="§"/>
              <a:defRPr/>
            </a:pPr>
            <a:r>
              <a:rPr lang="en-US" sz="2100" dirty="0">
                <a:ln w="3175">
                  <a:noFill/>
                </a:ln>
                <a:solidFill>
                  <a:schemeClr val="tx2">
                    <a:lumMod val="50000"/>
                  </a:schemeClr>
                </a:solidFill>
              </a:rPr>
              <a:t>Live</a:t>
            </a:r>
            <a:r>
              <a:rPr lang="en-US" sz="2400" dirty="0"/>
              <a:t> a full and enjoyable life </a:t>
            </a:r>
          </a:p>
          <a:p>
            <a:pPr marL="371464" indent="-371464" defTabSz="990570">
              <a:spcBef>
                <a:spcPts val="0"/>
              </a:spcBef>
              <a:buFont typeface="Wingdings" charset="2"/>
              <a:buChar char="§"/>
              <a:defRPr/>
            </a:pPr>
            <a:r>
              <a:rPr lang="en-US" sz="2100" dirty="0">
                <a:ln w="3175">
                  <a:noFill/>
                </a:ln>
                <a:solidFill>
                  <a:schemeClr val="tx2">
                    <a:lumMod val="50000"/>
                  </a:schemeClr>
                </a:solidFill>
              </a:rPr>
              <a:t>Attend</a:t>
            </a:r>
            <a:r>
              <a:rPr lang="en-US" sz="2400" dirty="0"/>
              <a:t> workshops and career enhancing opportunities</a:t>
            </a:r>
          </a:p>
          <a:p>
            <a:endParaRPr lang="en-US" sz="2100" dirty="0"/>
          </a:p>
        </p:txBody>
      </p:sp>
      <p:sp>
        <p:nvSpPr>
          <p:cNvPr id="3" name="Content Placeholder 2"/>
          <p:cNvSpPr>
            <a:spLocks noGrp="1"/>
          </p:cNvSpPr>
          <p:nvPr>
            <p:ph sz="half" idx="2"/>
          </p:nvPr>
        </p:nvSpPr>
        <p:spPr/>
        <p:txBody>
          <a:bodyPr/>
          <a:lstStyle/>
          <a:p>
            <a:r>
              <a:rPr lang="en-US" sz="2100" dirty="0">
                <a:ln w="3175">
                  <a:noFill/>
                </a:ln>
                <a:solidFill>
                  <a:schemeClr val="tx2">
                    <a:lumMod val="50000"/>
                  </a:schemeClr>
                </a:solidFill>
              </a:rPr>
              <a:t>Practice good self care</a:t>
            </a:r>
            <a:r>
              <a:rPr lang="en-US" sz="2800" dirty="0"/>
              <a:t>:</a:t>
            </a:r>
          </a:p>
          <a:p>
            <a:pPr lvl="1"/>
            <a:r>
              <a:rPr lang="en-US" sz="2400" dirty="0"/>
              <a:t>Adequate sleep, nutrition, exercise, relaxation, hobbies &amp; recreation</a:t>
            </a:r>
          </a:p>
          <a:p>
            <a:pPr lvl="1"/>
            <a:r>
              <a:rPr lang="en-US" sz="2400" dirty="0"/>
              <a:t>Spiritual self care—meditation, prayer, or attend mosque/church</a:t>
            </a:r>
          </a:p>
          <a:p>
            <a:pPr lvl="1"/>
            <a:endParaRPr lang="en-US" sz="2400" dirty="0"/>
          </a:p>
          <a:p>
            <a:r>
              <a:rPr lang="en-US" sz="2100" b="1" dirty="0">
                <a:ln w="3175">
                  <a:noFill/>
                </a:ln>
                <a:solidFill>
                  <a:schemeClr val="tx2">
                    <a:lumMod val="50000"/>
                  </a:schemeClr>
                </a:solidFill>
              </a:rPr>
              <a:t>In case of severe stress</a:t>
            </a:r>
          </a:p>
          <a:p>
            <a:pPr lvl="1"/>
            <a:r>
              <a:rPr lang="en-US" sz="2400" dirty="0"/>
              <a:t>Seek professional help</a:t>
            </a:r>
          </a:p>
          <a:p>
            <a:pPr lvl="1"/>
            <a:endParaRPr lang="en-US" sz="2400" dirty="0"/>
          </a:p>
          <a:p>
            <a:endParaRPr lang="en-US" sz="2100" dirty="0"/>
          </a:p>
        </p:txBody>
      </p:sp>
      <p:sp>
        <p:nvSpPr>
          <p:cNvPr id="5" name="Slide Number Placeholder 4"/>
          <p:cNvSpPr>
            <a:spLocks noGrp="1"/>
          </p:cNvSpPr>
          <p:nvPr>
            <p:ph type="sldNum" sz="quarter" idx="12"/>
          </p:nvPr>
        </p:nvSpPr>
        <p:spPr/>
        <p:txBody>
          <a:bodyPr/>
          <a:lstStyle/>
          <a:p>
            <a:fld id="{2D6C46F6-686F-874B-9144-747B596A185D}" type="slidenum">
              <a:rPr lang="en-US" smtClean="0"/>
              <a:t>13</a:t>
            </a:fld>
            <a:endParaRPr lang="en-US"/>
          </a:p>
        </p:txBody>
      </p:sp>
    </p:spTree>
    <p:extLst>
      <p:ext uri="{BB962C8B-B14F-4D97-AF65-F5344CB8AC3E}">
        <p14:creationId xmlns:p14="http://schemas.microsoft.com/office/powerpoint/2010/main" val="1164585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Group activity</a:t>
            </a:r>
            <a:endParaRPr lang="fr-BE" dirty="0"/>
          </a:p>
        </p:txBody>
      </p:sp>
      <p:sp>
        <p:nvSpPr>
          <p:cNvPr id="4" name="Text Placeholder 3"/>
          <p:cNvSpPr>
            <a:spLocks noGrp="1"/>
          </p:cNvSpPr>
          <p:nvPr>
            <p:ph type="body" idx="1"/>
          </p:nvPr>
        </p:nvSpPr>
        <p:spPr/>
        <p:txBody>
          <a:bodyPr/>
          <a:lstStyle/>
          <a:p>
            <a:r>
              <a:rPr lang="en-GB" dirty="0"/>
              <a:t>identifying and managing stress</a:t>
            </a:r>
            <a:endParaRPr lang="en-US" dirty="0"/>
          </a:p>
        </p:txBody>
      </p:sp>
      <p:sp>
        <p:nvSpPr>
          <p:cNvPr id="3" name="Slide Number Placeholder 2"/>
          <p:cNvSpPr>
            <a:spLocks noGrp="1"/>
          </p:cNvSpPr>
          <p:nvPr>
            <p:ph type="sldNum" sz="quarter" idx="4294967295"/>
          </p:nvPr>
        </p:nvSpPr>
        <p:spPr>
          <a:xfrm>
            <a:off x="7677150" y="6600825"/>
            <a:ext cx="2228850" cy="395288"/>
          </a:xfrm>
        </p:spPr>
        <p:txBody>
          <a:bodyPr/>
          <a:lstStyle/>
          <a:p>
            <a:fld id="{2D6C46F6-686F-874B-9144-747B596A185D}" type="slidenum">
              <a:rPr lang="en-US" smtClean="0"/>
              <a:t>14</a:t>
            </a:fld>
            <a:endParaRPr lang="en-US"/>
          </a:p>
        </p:txBody>
      </p:sp>
    </p:spTree>
    <p:extLst>
      <p:ext uri="{BB962C8B-B14F-4D97-AF65-F5344CB8AC3E}">
        <p14:creationId xmlns:p14="http://schemas.microsoft.com/office/powerpoint/2010/main" val="1025682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endParaRPr lang="fr-FR" dirty="0"/>
          </a:p>
        </p:txBody>
      </p:sp>
      <p:sp>
        <p:nvSpPr>
          <p:cNvPr id="4" name="Content Placeholder 3"/>
          <p:cNvSpPr>
            <a:spLocks noGrp="1"/>
          </p:cNvSpPr>
          <p:nvPr>
            <p:ph idx="1"/>
          </p:nvPr>
        </p:nvSpPr>
        <p:spPr/>
        <p:txBody>
          <a:bodyPr/>
          <a:lstStyle/>
          <a:p>
            <a:pPr marL="430308" indent="-342900">
              <a:buFont typeface="Wingdings" panose="05000000000000000000" pitchFamily="2" charset="2"/>
              <a:buChar char="§"/>
            </a:pPr>
            <a:r>
              <a:rPr lang="en-US" dirty="0"/>
              <a:t>Stress is a common part of working with at-risk children and families</a:t>
            </a:r>
          </a:p>
          <a:p>
            <a:pPr marL="430308" indent="-342900">
              <a:buFont typeface="Wingdings" panose="05000000000000000000" pitchFamily="2" charset="2"/>
              <a:buChar char="§"/>
            </a:pPr>
            <a:r>
              <a:rPr lang="en-US" dirty="0"/>
              <a:t>Some stress is good; it makes us look for solutions and efficient ways of doing things. </a:t>
            </a:r>
          </a:p>
          <a:p>
            <a:pPr marL="430308" indent="-342900">
              <a:buFont typeface="Wingdings" panose="05000000000000000000" pitchFamily="2" charset="2"/>
              <a:buChar char="§"/>
            </a:pPr>
            <a:r>
              <a:rPr lang="en-US" dirty="0"/>
              <a:t>However, too much stress without supportive solutions can contribute to burnout, vicarious trauma, and compassion fatigue.</a:t>
            </a:r>
          </a:p>
          <a:p>
            <a:pPr marL="430308" indent="-342900">
              <a:buFont typeface="Wingdings" panose="05000000000000000000" pitchFamily="2" charset="2"/>
              <a:buChar char="§"/>
            </a:pPr>
            <a:r>
              <a:rPr lang="en-US" dirty="0"/>
              <a:t>It is important to recognize and deal constructively with all forms of job related stress</a:t>
            </a:r>
          </a:p>
          <a:p>
            <a:pPr marL="430308" indent="-342900">
              <a:buFont typeface="Wingdings" panose="05000000000000000000" pitchFamily="2" charset="2"/>
              <a:buChar char="§"/>
            </a:pPr>
            <a:r>
              <a:rPr lang="en-US" dirty="0"/>
              <a:t>Managing stress can be at the individual level, at the agency level (with supervisor), and by reaching out to colleagues and friends</a:t>
            </a:r>
          </a:p>
        </p:txBody>
      </p:sp>
      <p:sp>
        <p:nvSpPr>
          <p:cNvPr id="5" name="Slide Number Placeholder 4"/>
          <p:cNvSpPr>
            <a:spLocks noGrp="1"/>
          </p:cNvSpPr>
          <p:nvPr>
            <p:ph type="sldNum" sz="quarter" idx="12"/>
          </p:nvPr>
        </p:nvSpPr>
        <p:spPr/>
        <p:txBody>
          <a:bodyPr/>
          <a:lstStyle/>
          <a:p>
            <a:fld id="{2D6C46F6-686F-874B-9144-747B596A185D}" type="slidenum">
              <a:rPr lang="en-US" smtClean="0"/>
              <a:pPr/>
              <a:t>15</a:t>
            </a:fld>
            <a:endParaRPr lang="en-US"/>
          </a:p>
        </p:txBody>
      </p:sp>
    </p:spTree>
    <p:extLst>
      <p:ext uri="{BB962C8B-B14F-4D97-AF65-F5344CB8AC3E}">
        <p14:creationId xmlns:p14="http://schemas.microsoft.com/office/powerpoint/2010/main" val="797080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3450" dirty="0"/>
              <a:t>Session 6.3</a:t>
            </a:r>
            <a:endParaRPr lang="en-US" dirty="0"/>
          </a:p>
        </p:txBody>
      </p:sp>
      <p:sp>
        <p:nvSpPr>
          <p:cNvPr id="3" name="Text Placeholder 2"/>
          <p:cNvSpPr>
            <a:spLocks noGrp="1"/>
          </p:cNvSpPr>
          <p:nvPr>
            <p:ph type="body" idx="1"/>
          </p:nvPr>
        </p:nvSpPr>
        <p:spPr/>
        <p:txBody>
          <a:bodyPr vert="horz" lIns="0" tIns="0" rIns="0" bIns="0" rtlCol="0" anchor="t">
            <a:noAutofit/>
          </a:bodyPr>
          <a:lstStyle/>
          <a:p>
            <a:r>
              <a:rPr lang="fr-FR" dirty="0" err="1">
                <a:cs typeface="Arial"/>
              </a:rPr>
              <a:t>Supportive</a:t>
            </a:r>
            <a:r>
              <a:rPr lang="fr-FR" dirty="0">
                <a:cs typeface="Arial"/>
              </a:rPr>
              <a:t> supervision</a:t>
            </a:r>
            <a:endParaRPr lang="en-US" dirty="0"/>
          </a:p>
        </p:txBody>
      </p:sp>
      <p:sp>
        <p:nvSpPr>
          <p:cNvPr id="4" name="Slide Number Placeholder 3"/>
          <p:cNvSpPr>
            <a:spLocks noGrp="1"/>
          </p:cNvSpPr>
          <p:nvPr>
            <p:ph type="sldNum" sz="quarter" idx="4294967295"/>
          </p:nvPr>
        </p:nvSpPr>
        <p:spPr>
          <a:xfrm>
            <a:off x="7677150" y="6600825"/>
            <a:ext cx="2228850" cy="395288"/>
          </a:xfrm>
        </p:spPr>
        <p:txBody>
          <a:bodyPr/>
          <a:lstStyle/>
          <a:p>
            <a:fld id="{3AF21FA0-C69A-D549-B93E-AD7DB9D7EB7A}" type="slidenum">
              <a:rPr lang="en-US" smtClean="0"/>
              <a:pPr/>
              <a:t>16</a:t>
            </a:fld>
            <a:endParaRPr lang="en-US" dirty="0"/>
          </a:p>
        </p:txBody>
      </p:sp>
    </p:spTree>
    <p:extLst>
      <p:ext uri="{BB962C8B-B14F-4D97-AF65-F5344CB8AC3E}">
        <p14:creationId xmlns:p14="http://schemas.microsoft.com/office/powerpoint/2010/main" val="403821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Supportive supervision…</a:t>
            </a:r>
          </a:p>
        </p:txBody>
      </p:sp>
      <p:sp>
        <p:nvSpPr>
          <p:cNvPr id="6" name="Content Placeholder 5"/>
          <p:cNvSpPr>
            <a:spLocks noGrp="1"/>
          </p:cNvSpPr>
          <p:nvPr>
            <p:ph idx="1"/>
          </p:nvPr>
        </p:nvSpPr>
        <p:spPr/>
        <p:txBody>
          <a:bodyPr>
            <a:noAutofit/>
          </a:bodyPr>
          <a:lstStyle/>
          <a:p>
            <a:r>
              <a:rPr lang="en-GB" sz="2471" dirty="0"/>
              <a:t>a </a:t>
            </a:r>
            <a:r>
              <a:rPr lang="en-GB" sz="2471" b="1" dirty="0"/>
              <a:t>process</a:t>
            </a:r>
            <a:r>
              <a:rPr lang="en-GB" sz="2471" dirty="0"/>
              <a:t> (it is not just a once-off event but happens regularly) of </a:t>
            </a:r>
          </a:p>
          <a:p>
            <a:pPr lvl="1"/>
            <a:r>
              <a:rPr lang="en-GB" sz="2118" b="1" dirty="0"/>
              <a:t>guiding</a:t>
            </a:r>
            <a:endParaRPr lang="en-GB" sz="2118" dirty="0"/>
          </a:p>
          <a:p>
            <a:pPr lvl="1"/>
            <a:r>
              <a:rPr lang="en-GB" sz="2118" b="1" dirty="0"/>
              <a:t>helping</a:t>
            </a:r>
            <a:endParaRPr lang="en-GB" sz="2118" dirty="0"/>
          </a:p>
          <a:p>
            <a:pPr lvl="1"/>
            <a:r>
              <a:rPr lang="en-GB" sz="2118" b="1" dirty="0"/>
              <a:t>teaching</a:t>
            </a:r>
            <a:endParaRPr lang="en-GB" sz="2118" dirty="0"/>
          </a:p>
          <a:p>
            <a:pPr lvl="1"/>
            <a:r>
              <a:rPr lang="en-GB" sz="2118" b="1" dirty="0"/>
              <a:t>coaching</a:t>
            </a:r>
            <a:r>
              <a:rPr lang="en-GB" sz="2118" dirty="0"/>
              <a:t>, and </a:t>
            </a:r>
          </a:p>
          <a:p>
            <a:pPr lvl="1"/>
            <a:r>
              <a:rPr lang="en-GB" sz="2118" b="1" dirty="0"/>
              <a:t>mentoring</a:t>
            </a:r>
          </a:p>
          <a:p>
            <a:r>
              <a:rPr lang="en-GB" sz="2471" dirty="0"/>
              <a:t>employees or volunteers to improve their work performance using </a:t>
            </a:r>
          </a:p>
          <a:p>
            <a:pPr lvl="1"/>
            <a:r>
              <a:rPr lang="en-GB" sz="2118" b="1" dirty="0"/>
              <a:t>joint problem solving methods </a:t>
            </a:r>
            <a:r>
              <a:rPr lang="en-GB" sz="2118" dirty="0"/>
              <a:t>with emphasis on </a:t>
            </a:r>
          </a:p>
          <a:p>
            <a:pPr lvl="1"/>
            <a:r>
              <a:rPr lang="en-GB" sz="2118" dirty="0"/>
              <a:t>a </a:t>
            </a:r>
            <a:r>
              <a:rPr lang="en-GB" sz="2118" b="1" dirty="0"/>
              <a:t>two-way communication </a:t>
            </a:r>
            <a:r>
              <a:rPr lang="en-GB" sz="2118" dirty="0"/>
              <a:t>between a supervisor (someone with more experience / training or qualifications in the job) and the supervisee.</a:t>
            </a:r>
          </a:p>
        </p:txBody>
      </p:sp>
      <p:sp>
        <p:nvSpPr>
          <p:cNvPr id="4" name="Slide Number Placeholder 3"/>
          <p:cNvSpPr>
            <a:spLocks noGrp="1"/>
          </p:cNvSpPr>
          <p:nvPr>
            <p:ph type="sldNum" sz="quarter" idx="12"/>
          </p:nvPr>
        </p:nvSpPr>
        <p:spPr/>
        <p:txBody>
          <a:bodyPr/>
          <a:lstStyle/>
          <a:p>
            <a:fld id="{3AF21FA0-C69A-D549-B93E-AD7DB9D7EB7A}" type="slidenum">
              <a:rPr lang="en-US" smtClean="0"/>
              <a:pPr/>
              <a:t>17</a:t>
            </a:fld>
            <a:endParaRPr lang="en-US" dirty="0"/>
          </a:p>
        </p:txBody>
      </p:sp>
    </p:spTree>
    <p:extLst>
      <p:ext uri="{BB962C8B-B14F-4D97-AF65-F5344CB8AC3E}">
        <p14:creationId xmlns:p14="http://schemas.microsoft.com/office/powerpoint/2010/main" val="1771341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should supportive supervision achieve? </a:t>
            </a:r>
            <a:endParaRPr lang="en-GB" dirty="0"/>
          </a:p>
        </p:txBody>
      </p:sp>
      <p:sp>
        <p:nvSpPr>
          <p:cNvPr id="3" name="Content Placeholder 2"/>
          <p:cNvSpPr>
            <a:spLocks noGrp="1"/>
          </p:cNvSpPr>
          <p:nvPr>
            <p:ph idx="1"/>
          </p:nvPr>
        </p:nvSpPr>
        <p:spPr/>
        <p:txBody>
          <a:bodyPr>
            <a:normAutofit/>
          </a:bodyPr>
          <a:lstStyle/>
          <a:p>
            <a:r>
              <a:rPr lang="en-US" dirty="0"/>
              <a:t>Ensure adherence to norms and standards within the organization and according to national laws and policies</a:t>
            </a:r>
          </a:p>
          <a:p>
            <a:r>
              <a:rPr lang="en-US" dirty="0"/>
              <a:t>Improve technical capacity </a:t>
            </a:r>
          </a:p>
          <a:p>
            <a:r>
              <a:rPr lang="en-GB" sz="2118" dirty="0"/>
              <a:t>Jointly identify and assess any issues that affect the quality of the work</a:t>
            </a:r>
          </a:p>
          <a:p>
            <a:r>
              <a:rPr lang="en-GB" sz="2118" dirty="0"/>
              <a:t>Review work plans and find ways to ensure realistic work loads, for timely delivery of quality services</a:t>
            </a:r>
          </a:p>
          <a:p>
            <a:r>
              <a:rPr lang="en-GB" sz="2118" dirty="0"/>
              <a:t>Ensure that the supervisee has up-to-date information on relevant technical issues</a:t>
            </a:r>
          </a:p>
          <a:p>
            <a:r>
              <a:rPr lang="en-GB" sz="2118" dirty="0"/>
              <a:t>To promote accountability of PSWs and others in the team, including supervisors</a:t>
            </a:r>
          </a:p>
          <a:p>
            <a:r>
              <a:rPr lang="en-GB" sz="2118" dirty="0"/>
              <a:t>Consolidate and review decisions taken during previous supportive supervision session</a:t>
            </a:r>
            <a:endParaRPr lang="en-GB" dirty="0"/>
          </a:p>
          <a:p>
            <a:endParaRPr lang="en-GB" dirty="0"/>
          </a:p>
        </p:txBody>
      </p:sp>
      <p:sp>
        <p:nvSpPr>
          <p:cNvPr id="4" name="Slide Number Placeholder 3"/>
          <p:cNvSpPr>
            <a:spLocks noGrp="1"/>
          </p:cNvSpPr>
          <p:nvPr>
            <p:ph type="sldNum" sz="quarter" idx="12"/>
          </p:nvPr>
        </p:nvSpPr>
        <p:spPr/>
        <p:txBody>
          <a:bodyPr/>
          <a:lstStyle/>
          <a:p>
            <a:fld id="{3AF21FA0-C69A-D549-B93E-AD7DB9D7EB7A}" type="slidenum">
              <a:rPr lang="en-US" smtClean="0"/>
              <a:pPr/>
              <a:t>18</a:t>
            </a:fld>
            <a:endParaRPr lang="en-US" dirty="0"/>
          </a:p>
        </p:txBody>
      </p:sp>
    </p:spTree>
    <p:extLst>
      <p:ext uri="{BB962C8B-B14F-4D97-AF65-F5344CB8AC3E}">
        <p14:creationId xmlns:p14="http://schemas.microsoft.com/office/powerpoint/2010/main" val="2511462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Supportive supervision - qualities and roles </a:t>
            </a:r>
            <a:endParaRPr lang="en-GB" dirty="0"/>
          </a:p>
        </p:txBody>
      </p:sp>
      <p:sp>
        <p:nvSpPr>
          <p:cNvPr id="6" name="Content Placeholder 5"/>
          <p:cNvSpPr>
            <a:spLocks noGrp="1"/>
          </p:cNvSpPr>
          <p:nvPr>
            <p:ph idx="1"/>
          </p:nvPr>
        </p:nvSpPr>
        <p:spPr/>
        <p:txBody>
          <a:bodyPr>
            <a:noAutofit/>
          </a:bodyPr>
          <a:lstStyle/>
          <a:p>
            <a:pPr marL="0"/>
            <a:r>
              <a:rPr lang="en-US" sz="3177" dirty="0"/>
              <a:t>Head: What guidance would be helpful to conduct supervision? </a:t>
            </a:r>
          </a:p>
          <a:p>
            <a:pPr marL="0"/>
            <a:r>
              <a:rPr lang="en-US" sz="3177" dirty="0"/>
              <a:t>Heart: What core competencies should a supervisor have? </a:t>
            </a:r>
          </a:p>
          <a:p>
            <a:pPr marL="0"/>
            <a:r>
              <a:rPr lang="en-US" sz="3177" dirty="0"/>
              <a:t>Body: What are the key aspects of a supervision meeting?</a:t>
            </a:r>
          </a:p>
          <a:p>
            <a:pPr marL="0"/>
            <a:r>
              <a:rPr lang="en-US" sz="3177" dirty="0"/>
              <a:t>Legs: Supervision sessions should be when, where and how often?</a:t>
            </a:r>
          </a:p>
          <a:p>
            <a:pPr marL="0"/>
            <a:r>
              <a:rPr lang="en-US" sz="3177" dirty="0"/>
              <a:t>Arms: How should the supervision be documented?</a:t>
            </a:r>
          </a:p>
        </p:txBody>
      </p:sp>
      <p:sp>
        <p:nvSpPr>
          <p:cNvPr id="4" name="Slide Number Placeholder 3"/>
          <p:cNvSpPr>
            <a:spLocks noGrp="1"/>
          </p:cNvSpPr>
          <p:nvPr>
            <p:ph type="sldNum" sz="quarter" idx="12"/>
          </p:nvPr>
        </p:nvSpPr>
        <p:spPr/>
        <p:txBody>
          <a:bodyPr/>
          <a:lstStyle/>
          <a:p>
            <a:fld id="{3AF21FA0-C69A-D549-B93E-AD7DB9D7EB7A}" type="slidenum">
              <a:rPr lang="en-US" smtClean="0"/>
              <a:pPr/>
              <a:t>19</a:t>
            </a:fld>
            <a:endParaRPr lang="en-US" dirty="0"/>
          </a:p>
        </p:txBody>
      </p:sp>
    </p:spTree>
    <p:extLst>
      <p:ext uri="{BB962C8B-B14F-4D97-AF65-F5344CB8AC3E}">
        <p14:creationId xmlns:p14="http://schemas.microsoft.com/office/powerpoint/2010/main" val="3648180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Session 6.1</a:t>
            </a:r>
            <a:endParaRPr lang="en-US" dirty="0"/>
          </a:p>
        </p:txBody>
      </p:sp>
      <p:sp>
        <p:nvSpPr>
          <p:cNvPr id="3" name="Text Placeholder 2"/>
          <p:cNvSpPr>
            <a:spLocks noGrp="1"/>
          </p:cNvSpPr>
          <p:nvPr>
            <p:ph type="body" idx="1"/>
          </p:nvPr>
        </p:nvSpPr>
        <p:spPr/>
        <p:txBody>
          <a:bodyPr/>
          <a:lstStyle/>
          <a:p>
            <a:r>
              <a:rPr lang="fr-FR" dirty="0"/>
              <a:t>Introduction to the module</a:t>
            </a:r>
            <a:endParaRPr lang="en-US" dirty="0"/>
          </a:p>
        </p:txBody>
      </p:sp>
      <p:sp>
        <p:nvSpPr>
          <p:cNvPr id="4" name="Slide Number Placeholder 3"/>
          <p:cNvSpPr>
            <a:spLocks noGrp="1"/>
          </p:cNvSpPr>
          <p:nvPr>
            <p:ph type="sldNum" sz="quarter" idx="4294967295"/>
          </p:nvPr>
        </p:nvSpPr>
        <p:spPr>
          <a:xfrm>
            <a:off x="7677150" y="6600825"/>
            <a:ext cx="2228850" cy="395288"/>
          </a:xfrm>
        </p:spPr>
        <p:txBody>
          <a:bodyPr/>
          <a:lstStyle/>
          <a:p>
            <a:fld id="{3AF21FA0-C69A-D549-B93E-AD7DB9D7EB7A}" type="slidenum">
              <a:rPr lang="en-US" smtClean="0"/>
              <a:pPr/>
              <a:t>2</a:t>
            </a:fld>
            <a:endParaRPr lang="en-US" dirty="0"/>
          </a:p>
        </p:txBody>
      </p:sp>
    </p:spTree>
    <p:extLst>
      <p:ext uri="{BB962C8B-B14F-4D97-AF65-F5344CB8AC3E}">
        <p14:creationId xmlns:p14="http://schemas.microsoft.com/office/powerpoint/2010/main" val="1489921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31FAAF-15B3-4615-8290-99523997F16E}"/>
              </a:ext>
            </a:extLst>
          </p:cNvPr>
          <p:cNvSpPr/>
          <p:nvPr/>
        </p:nvSpPr>
        <p:spPr>
          <a:xfrm>
            <a:off x="724395" y="1536195"/>
            <a:ext cx="8894618" cy="3972754"/>
          </a:xfrm>
          <a:prstGeom prst="rect">
            <a:avLst/>
          </a:prstGeom>
        </p:spPr>
        <p:txBody>
          <a:bodyPr wrap="square">
            <a:spAutoFit/>
          </a:bodyPr>
          <a:lstStyle/>
          <a:p>
            <a:pPr>
              <a:lnSpc>
                <a:spcPct val="107000"/>
              </a:lnSpc>
              <a:spcAft>
                <a:spcPts val="800"/>
              </a:spcAft>
            </a:pPr>
            <a:r>
              <a:rPr lang="en-US" sz="1600" i="1" dirty="0">
                <a:latin typeface="Arial" panose="020B0604020202020204" pitchFamily="34" charset="0"/>
                <a:ea typeface="SimSun" panose="02010600030101010101" pitchFamily="2" charset="-122"/>
                <a:cs typeface="Arial" panose="020B0604020202020204" pitchFamily="34" charset="0"/>
              </a:rPr>
              <a:t>This training is made possible by the generous support of the American people through the United States President’s Emergency Plan for AIDS Relief (PEPFAR) and the United States Agency for International Development (USAID) under cooperative agreement AID-OAA-A-14-00061.  The contents are the responsibility of the Coordinating Comprehensive Care for Children (4Children) project and do not necessarily reflect the views of USAID or the United States Government.</a:t>
            </a:r>
          </a:p>
          <a:p>
            <a:pPr>
              <a:lnSpc>
                <a:spcPct val="107000"/>
              </a:lnSpc>
              <a:spcAft>
                <a:spcPts val="800"/>
              </a:spcAft>
            </a:pPr>
            <a:endParaRPr lang="en-US" sz="1600" i="1" dirty="0">
              <a:latin typeface="Calibri" panose="020F0502020204030204" pitchFamily="34" charset="0"/>
              <a:ea typeface="SimSun" panose="02010600030101010101" pitchFamily="2" charset="-122"/>
              <a:cs typeface="Arial" panose="020B0604020202020204" pitchFamily="34" charset="0"/>
            </a:endParaRPr>
          </a:p>
          <a:p>
            <a:pPr>
              <a:lnSpc>
                <a:spcPct val="107000"/>
              </a:lnSpc>
              <a:spcAft>
                <a:spcPts val="800"/>
              </a:spcAft>
            </a:pPr>
            <a:r>
              <a:rPr lang="en-US" sz="1600" dirty="0"/>
              <a:t>Coordinating Comprehensive Care for Children (4Children) is a five-year (2014-2019), USAID-funded project to improve health and well-being outcomes for Orphans and Vulnerable Children (OVC) affected by HIV and AIDS and other adversities.  The project aims to assist OVC by building technical and organizational capacity, strengthening essential components of the social service system, and improving linkages with health and other sectors. The project is implemented through a consortium led by Catholic Relief Services (CRS) with partners </a:t>
            </a:r>
            <a:r>
              <a:rPr lang="en-US" sz="1600" dirty="0" err="1"/>
              <a:t>IntraHealth</a:t>
            </a:r>
            <a:r>
              <a:rPr lang="en-US" sz="1600" dirty="0"/>
              <a:t> International, Pact, Plan International USA, </a:t>
            </a:r>
            <a:r>
              <a:rPr lang="en-US" sz="1600" dirty="0" err="1"/>
              <a:t>Maestral</a:t>
            </a:r>
            <a:r>
              <a:rPr lang="en-US" sz="1600" dirty="0"/>
              <a:t> International and </a:t>
            </a:r>
            <a:r>
              <a:rPr lang="en-US" sz="1600" dirty="0" err="1"/>
              <a:t>Westat</a:t>
            </a:r>
            <a:r>
              <a:rPr lang="en-US" sz="1600" dirty="0"/>
              <a:t>.  </a:t>
            </a:r>
            <a:r>
              <a:rPr lang="en-US" sz="1600" dirty="0">
                <a:latin typeface="Calibri" panose="020F0502020204030204" pitchFamily="34" charset="0"/>
                <a:ea typeface="SimSun" panose="02010600030101010101" pitchFamily="2" charset="-122"/>
                <a:cs typeface="Arial" panose="020B0604020202020204" pitchFamily="34" charset="0"/>
              </a:rPr>
              <a:t> </a:t>
            </a:r>
          </a:p>
        </p:txBody>
      </p:sp>
      <p:pic>
        <p:nvPicPr>
          <p:cNvPr id="7" name="Picture 6">
            <a:extLst>
              <a:ext uri="{FF2B5EF4-FFF2-40B4-BE49-F238E27FC236}">
                <a16:creationId xmlns:a16="http://schemas.microsoft.com/office/drawing/2014/main" id="{0242EC1D-F7FB-4ACB-A8BB-467893DF7325}"/>
              </a:ext>
            </a:extLst>
          </p:cNvPr>
          <p:cNvPicPr>
            <a:picLocks noChangeAspect="1"/>
          </p:cNvPicPr>
          <p:nvPr/>
        </p:nvPicPr>
        <p:blipFill>
          <a:blip r:embed="rId2"/>
          <a:stretch>
            <a:fillRect/>
          </a:stretch>
        </p:blipFill>
        <p:spPr>
          <a:xfrm>
            <a:off x="843148" y="5807034"/>
            <a:ext cx="8462984" cy="708660"/>
          </a:xfrm>
          <a:prstGeom prst="rect">
            <a:avLst/>
          </a:prstGeom>
        </p:spPr>
      </p:pic>
      <p:pic>
        <p:nvPicPr>
          <p:cNvPr id="9" name="Picture 8">
            <a:extLst>
              <a:ext uri="{FF2B5EF4-FFF2-40B4-BE49-F238E27FC236}">
                <a16:creationId xmlns:a16="http://schemas.microsoft.com/office/drawing/2014/main" id="{2840D43D-6AC8-4980-9BCB-032C9A5752DB}"/>
              </a:ext>
            </a:extLst>
          </p:cNvPr>
          <p:cNvPicPr>
            <a:picLocks noChangeAspect="1"/>
          </p:cNvPicPr>
          <p:nvPr/>
        </p:nvPicPr>
        <p:blipFill>
          <a:blip r:embed="rId3"/>
          <a:stretch>
            <a:fillRect/>
          </a:stretch>
        </p:blipFill>
        <p:spPr>
          <a:xfrm>
            <a:off x="1223158" y="0"/>
            <a:ext cx="7062322" cy="1536195"/>
          </a:xfrm>
          <a:prstGeom prst="rect">
            <a:avLst/>
          </a:prstGeom>
        </p:spPr>
      </p:pic>
      <p:cxnSp>
        <p:nvCxnSpPr>
          <p:cNvPr id="10" name="Straight Connector 9">
            <a:extLst>
              <a:ext uri="{FF2B5EF4-FFF2-40B4-BE49-F238E27FC236}">
                <a16:creationId xmlns:a16="http://schemas.microsoft.com/office/drawing/2014/main" id="{E7C0D32D-1F8E-4EFD-AB75-97328061AC5F}"/>
              </a:ext>
            </a:extLst>
          </p:cNvPr>
          <p:cNvCxnSpPr>
            <a:cxnSpLocks/>
          </p:cNvCxnSpPr>
          <p:nvPr/>
        </p:nvCxnSpPr>
        <p:spPr>
          <a:xfrm flipV="1">
            <a:off x="563097" y="5653697"/>
            <a:ext cx="8208763" cy="9525"/>
          </a:xfrm>
          <a:prstGeom prst="line">
            <a:avLst/>
          </a:prstGeom>
          <a:ln w="38100">
            <a:solidFill>
              <a:srgbClr val="D1323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3351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module objectives</a:t>
            </a:r>
          </a:p>
        </p:txBody>
      </p:sp>
      <p:sp>
        <p:nvSpPr>
          <p:cNvPr id="3" name="Content Placeholder 2"/>
          <p:cNvSpPr>
            <a:spLocks noGrp="1"/>
          </p:cNvSpPr>
          <p:nvPr>
            <p:ph idx="1"/>
          </p:nvPr>
        </p:nvSpPr>
        <p:spPr/>
        <p:txBody>
          <a:bodyPr/>
          <a:lstStyle/>
          <a:p>
            <a:pPr marL="396961" lvl="0" indent="-309553">
              <a:spcBef>
                <a:spcPts val="0"/>
              </a:spcBef>
              <a:buFont typeface="Wingdings" charset="2"/>
              <a:buChar char="§"/>
            </a:pPr>
            <a:r>
              <a:rPr lang="en-US" dirty="0"/>
              <a:t>To master another core function of PSWs, Function #7: Personal development and development of others</a:t>
            </a:r>
            <a:endParaRPr lang="en-US" dirty="0">
              <a:highlight>
                <a:srgbClr val="FFFF00"/>
              </a:highlight>
            </a:endParaRPr>
          </a:p>
          <a:p>
            <a:pPr marL="396961" indent="-309553">
              <a:spcBef>
                <a:spcPts val="0"/>
              </a:spcBef>
              <a:buFont typeface="Wingdings" charset="2"/>
              <a:buChar char="§"/>
            </a:pPr>
            <a:r>
              <a:rPr lang="en-US" dirty="0"/>
              <a:t>To be able to analyze own professional development needs</a:t>
            </a:r>
          </a:p>
          <a:p>
            <a:pPr marL="396961" indent="-309553">
              <a:spcBef>
                <a:spcPts val="0"/>
              </a:spcBef>
              <a:buFont typeface="Wingdings" charset="2"/>
              <a:buChar char="§"/>
            </a:pPr>
            <a:r>
              <a:rPr lang="en-US" dirty="0"/>
              <a:t>To be able to manage stress</a:t>
            </a:r>
          </a:p>
          <a:p>
            <a:pPr marL="396961" indent="-309553">
              <a:spcBef>
                <a:spcPts val="0"/>
              </a:spcBef>
              <a:buFont typeface="Wingdings" charset="2"/>
              <a:buChar char="§"/>
            </a:pPr>
            <a:r>
              <a:rPr lang="en-US" dirty="0"/>
              <a:t>To acquire knowledge in follow-up alternatives and planning in order to be able to apply own competencies</a:t>
            </a:r>
            <a:r>
              <a:rPr lang="fr-FR" dirty="0"/>
              <a:t> </a:t>
            </a:r>
          </a:p>
        </p:txBody>
      </p:sp>
      <p:sp>
        <p:nvSpPr>
          <p:cNvPr id="4" name="Slide Number Placeholder 3"/>
          <p:cNvSpPr>
            <a:spLocks noGrp="1"/>
          </p:cNvSpPr>
          <p:nvPr>
            <p:ph type="sldNum" sz="quarter" idx="12"/>
          </p:nvPr>
        </p:nvSpPr>
        <p:spPr/>
        <p:txBody>
          <a:bodyPr/>
          <a:lstStyle/>
          <a:p>
            <a:fld id="{3AF21FA0-C69A-D549-B93E-AD7DB9D7EB7A}" type="slidenum">
              <a:rPr lang="en-US" smtClean="0"/>
              <a:pPr/>
              <a:t>3</a:t>
            </a:fld>
            <a:endParaRPr lang="en-US" dirty="0"/>
          </a:p>
        </p:txBody>
      </p:sp>
    </p:spTree>
    <p:extLst>
      <p:ext uri="{BB962C8B-B14F-4D97-AF65-F5344CB8AC3E}">
        <p14:creationId xmlns:p14="http://schemas.microsoft.com/office/powerpoint/2010/main" val="1097796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Session 6.2</a:t>
            </a:r>
            <a:endParaRPr lang="en-US" dirty="0"/>
          </a:p>
        </p:txBody>
      </p:sp>
      <p:sp>
        <p:nvSpPr>
          <p:cNvPr id="3" name="Text Placeholder 2"/>
          <p:cNvSpPr>
            <a:spLocks noGrp="1"/>
          </p:cNvSpPr>
          <p:nvPr>
            <p:ph type="body" idx="1"/>
          </p:nvPr>
        </p:nvSpPr>
        <p:spPr/>
        <p:txBody>
          <a:bodyPr vert="horz" lIns="0" tIns="0" rIns="0" bIns="0" rtlCol="0" anchor="t">
            <a:noAutofit/>
          </a:bodyPr>
          <a:lstStyle/>
          <a:p>
            <a:r>
              <a:rPr lang="fr-FR" dirty="0" err="1">
                <a:cs typeface="Arial"/>
              </a:rPr>
              <a:t>Managing</a:t>
            </a:r>
            <a:r>
              <a:rPr lang="fr-FR" dirty="0">
                <a:cs typeface="Arial"/>
              </a:rPr>
              <a:t> stress in </a:t>
            </a:r>
            <a:r>
              <a:rPr lang="fr-FR" dirty="0" err="1">
                <a:cs typeface="Arial"/>
              </a:rPr>
              <a:t>your</a:t>
            </a:r>
            <a:r>
              <a:rPr lang="fr-FR" dirty="0">
                <a:cs typeface="Arial"/>
              </a:rPr>
              <a:t> </a:t>
            </a:r>
            <a:r>
              <a:rPr lang="fr-FR" dirty="0" err="1">
                <a:cs typeface="Arial"/>
              </a:rPr>
              <a:t>work</a:t>
            </a:r>
          </a:p>
        </p:txBody>
      </p:sp>
      <p:sp>
        <p:nvSpPr>
          <p:cNvPr id="4" name="Slide Number Placeholder 3"/>
          <p:cNvSpPr>
            <a:spLocks noGrp="1"/>
          </p:cNvSpPr>
          <p:nvPr>
            <p:ph type="sldNum" sz="quarter" idx="4294967295"/>
          </p:nvPr>
        </p:nvSpPr>
        <p:spPr>
          <a:xfrm>
            <a:off x="7677150" y="6600825"/>
            <a:ext cx="2228850" cy="395288"/>
          </a:xfrm>
        </p:spPr>
        <p:txBody>
          <a:bodyPr/>
          <a:lstStyle/>
          <a:p>
            <a:fld id="{3AF21FA0-C69A-D549-B93E-AD7DB9D7EB7A}" type="slidenum">
              <a:rPr lang="en-US" smtClean="0"/>
              <a:pPr/>
              <a:t>4</a:t>
            </a:fld>
            <a:endParaRPr lang="en-US" dirty="0"/>
          </a:p>
        </p:txBody>
      </p:sp>
    </p:spTree>
    <p:extLst>
      <p:ext uri="{BB962C8B-B14F-4D97-AF65-F5344CB8AC3E}">
        <p14:creationId xmlns:p14="http://schemas.microsoft.com/office/powerpoint/2010/main" val="42997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Working with at-risk children and families</a:t>
            </a:r>
            <a:endParaRPr lang="en-US" dirty="0"/>
          </a:p>
        </p:txBody>
      </p:sp>
      <p:sp>
        <p:nvSpPr>
          <p:cNvPr id="5" name="Text Placeholder 4"/>
          <p:cNvSpPr>
            <a:spLocks noGrp="1"/>
          </p:cNvSpPr>
          <p:nvPr>
            <p:ph type="body" idx="1"/>
          </p:nvPr>
        </p:nvSpPr>
        <p:spPr>
          <a:xfrm>
            <a:off x="682330" y="1908780"/>
            <a:ext cx="4190702" cy="557384"/>
          </a:xfrm>
        </p:spPr>
        <p:txBody>
          <a:bodyPr/>
          <a:lstStyle/>
          <a:p>
            <a:r>
              <a:rPr lang="fr-FR" dirty="0">
                <a:ln w="3175">
                  <a:noFill/>
                </a:ln>
                <a:solidFill>
                  <a:schemeClr val="tx2"/>
                </a:solidFill>
              </a:rPr>
              <a:t>Is </a:t>
            </a:r>
            <a:r>
              <a:rPr lang="fr-FR" dirty="0" err="1">
                <a:ln w="3175">
                  <a:noFill/>
                </a:ln>
                <a:solidFill>
                  <a:schemeClr val="tx2"/>
                </a:solidFill>
              </a:rPr>
              <a:t>rewarding</a:t>
            </a:r>
            <a:r>
              <a:rPr lang="fr-FR" dirty="0">
                <a:ln w="3175">
                  <a:noFill/>
                </a:ln>
                <a:solidFill>
                  <a:schemeClr val="tx2"/>
                </a:solidFill>
              </a:rPr>
              <a:t> </a:t>
            </a:r>
            <a:r>
              <a:rPr lang="fr-FR" dirty="0" err="1">
                <a:ln w="3175">
                  <a:noFill/>
                </a:ln>
                <a:solidFill>
                  <a:schemeClr val="tx2"/>
                </a:solidFill>
              </a:rPr>
              <a:t>because</a:t>
            </a:r>
            <a:r>
              <a:rPr lang="fr-FR" dirty="0">
                <a:ln w="3175">
                  <a:noFill/>
                </a:ln>
                <a:solidFill>
                  <a:schemeClr val="tx2"/>
                </a:solidFill>
              </a:rPr>
              <a:t>…?</a:t>
            </a:r>
          </a:p>
        </p:txBody>
      </p:sp>
      <p:pic>
        <p:nvPicPr>
          <p:cNvPr id="7" name="Content Placeholder 6"/>
          <p:cNvPicPr>
            <a:picLocks noGrp="1" noChangeAspect="1"/>
          </p:cNvPicPr>
          <p:nvPr>
            <p:ph sz="half" idx="2"/>
          </p:nvPr>
        </p:nvPicPr>
        <p:blipFill rotWithShape="1">
          <a:blip r:embed="rId3"/>
          <a:stretch/>
        </p:blipFill>
        <p:spPr>
          <a:xfrm>
            <a:off x="682625" y="2590007"/>
            <a:ext cx="4191000" cy="2986087"/>
          </a:xfrm>
          <a:prstGeom prst="rect">
            <a:avLst/>
          </a:prstGeom>
        </p:spPr>
      </p:pic>
      <p:sp>
        <p:nvSpPr>
          <p:cNvPr id="6" name="Text Placeholder 5"/>
          <p:cNvSpPr>
            <a:spLocks noGrp="1"/>
          </p:cNvSpPr>
          <p:nvPr>
            <p:ph type="body" sz="quarter" idx="3"/>
          </p:nvPr>
        </p:nvSpPr>
        <p:spPr>
          <a:xfrm>
            <a:off x="5014913" y="1908780"/>
            <a:ext cx="4211340" cy="557384"/>
          </a:xfrm>
        </p:spPr>
        <p:txBody>
          <a:bodyPr/>
          <a:lstStyle/>
          <a:p>
            <a:r>
              <a:rPr lang="en-GB" dirty="0">
                <a:ln w="3175">
                  <a:noFill/>
                </a:ln>
                <a:solidFill>
                  <a:schemeClr val="tx2"/>
                </a:solidFill>
              </a:rPr>
              <a:t>Is challenging because…?</a:t>
            </a:r>
            <a:endParaRPr lang="fr-FR" dirty="0">
              <a:ln w="3175">
                <a:noFill/>
              </a:ln>
              <a:solidFill>
                <a:schemeClr val="tx2"/>
              </a:solidFill>
            </a:endParaRPr>
          </a:p>
        </p:txBody>
      </p:sp>
      <p:pic>
        <p:nvPicPr>
          <p:cNvPr id="9" name="Content Placeholder 8"/>
          <p:cNvPicPr>
            <a:picLocks noGrp="1" noChangeAspect="1"/>
          </p:cNvPicPr>
          <p:nvPr>
            <p:ph sz="quarter" idx="4"/>
          </p:nvPr>
        </p:nvPicPr>
        <p:blipFill rotWithShape="1">
          <a:blip r:embed="rId4"/>
          <a:stretch/>
        </p:blipFill>
        <p:spPr>
          <a:xfrm>
            <a:off x="5014913" y="2674784"/>
            <a:ext cx="4211637" cy="2816532"/>
          </a:xfrm>
          <a:prstGeom prst="rect">
            <a:avLst/>
          </a:prstGeom>
        </p:spPr>
      </p:pic>
      <p:sp>
        <p:nvSpPr>
          <p:cNvPr id="4" name="Slide Number Placeholder 3"/>
          <p:cNvSpPr>
            <a:spLocks noGrp="1"/>
          </p:cNvSpPr>
          <p:nvPr>
            <p:ph type="sldNum" sz="quarter" idx="12"/>
          </p:nvPr>
        </p:nvSpPr>
        <p:spPr/>
        <p:txBody>
          <a:bodyPr/>
          <a:lstStyle/>
          <a:p>
            <a:fld id="{2D6C46F6-686F-874B-9144-747B596A185D}" type="slidenum">
              <a:rPr lang="en-US" smtClean="0"/>
              <a:pPr/>
              <a:t>5</a:t>
            </a:fld>
            <a:endParaRPr lang="en-US"/>
          </a:p>
        </p:txBody>
      </p:sp>
    </p:spTree>
    <p:extLst>
      <p:ext uri="{BB962C8B-B14F-4D97-AF65-F5344CB8AC3E}">
        <p14:creationId xmlns:p14="http://schemas.microsoft.com/office/powerpoint/2010/main" val="1289571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with at-risk </a:t>
            </a:r>
            <a:br>
              <a:rPr lang="en-US" dirty="0"/>
            </a:br>
            <a:r>
              <a:rPr lang="en-US" dirty="0"/>
              <a:t>children and families</a:t>
            </a:r>
          </a:p>
        </p:txBody>
      </p:sp>
      <p:sp>
        <p:nvSpPr>
          <p:cNvPr id="3" name="Content Placeholder 2"/>
          <p:cNvSpPr>
            <a:spLocks noGrp="1"/>
          </p:cNvSpPr>
          <p:nvPr>
            <p:ph sz="half" idx="1"/>
          </p:nvPr>
        </p:nvSpPr>
        <p:spPr/>
        <p:txBody>
          <a:bodyPr anchor="ctr"/>
          <a:lstStyle/>
          <a:p>
            <a:r>
              <a:rPr lang="en-US" sz="3200" dirty="0"/>
              <a:t>Can be rewarding because:</a:t>
            </a:r>
          </a:p>
          <a:p>
            <a:pPr lvl="1"/>
            <a:r>
              <a:rPr lang="en-US" sz="2800" dirty="0"/>
              <a:t>You feel you can help</a:t>
            </a:r>
          </a:p>
          <a:p>
            <a:pPr lvl="1"/>
            <a:r>
              <a:rPr lang="en-US" sz="2800" dirty="0"/>
              <a:t>Often you see people’s lives improve  </a:t>
            </a:r>
          </a:p>
          <a:p>
            <a:pPr lvl="1"/>
            <a:r>
              <a:rPr lang="en-US" sz="2800" dirty="0"/>
              <a:t>You feel your life is meaningful</a:t>
            </a:r>
          </a:p>
          <a:p>
            <a:pPr lvl="1"/>
            <a:r>
              <a:rPr lang="en-US" sz="2800" dirty="0"/>
              <a:t>…</a:t>
            </a:r>
          </a:p>
        </p:txBody>
      </p:sp>
      <p:pic>
        <p:nvPicPr>
          <p:cNvPr id="6" name="Content Placeholder 5"/>
          <p:cNvPicPr>
            <a:picLocks noGrp="1" noChangeAspect="1"/>
          </p:cNvPicPr>
          <p:nvPr>
            <p:ph sz="half" idx="2"/>
          </p:nvPr>
        </p:nvPicPr>
        <p:blipFill rotWithShape="1">
          <a:blip r:embed="rId2"/>
          <a:stretch/>
        </p:blipFill>
        <p:spPr>
          <a:xfrm>
            <a:off x="5014913" y="2590909"/>
            <a:ext cx="4210050" cy="2808070"/>
          </a:xfrm>
          <a:prstGeom prst="rect">
            <a:avLst/>
          </a:prstGeom>
        </p:spPr>
      </p:pic>
      <p:sp>
        <p:nvSpPr>
          <p:cNvPr id="5" name="Slide Number Placeholder 4"/>
          <p:cNvSpPr>
            <a:spLocks noGrp="1"/>
          </p:cNvSpPr>
          <p:nvPr>
            <p:ph type="sldNum" sz="quarter" idx="12"/>
          </p:nvPr>
        </p:nvSpPr>
        <p:spPr/>
        <p:txBody>
          <a:bodyPr/>
          <a:lstStyle/>
          <a:p>
            <a:fld id="{2D6C46F6-686F-874B-9144-747B596A185D}" type="slidenum">
              <a:rPr lang="en-US" smtClean="0"/>
              <a:pPr/>
              <a:t>6</a:t>
            </a:fld>
            <a:endParaRPr lang="en-US"/>
          </a:p>
        </p:txBody>
      </p:sp>
    </p:spTree>
    <p:extLst>
      <p:ext uri="{BB962C8B-B14F-4D97-AF65-F5344CB8AC3E}">
        <p14:creationId xmlns:p14="http://schemas.microsoft.com/office/powerpoint/2010/main" val="429489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with at-risk </a:t>
            </a:r>
            <a:br>
              <a:rPr lang="en-US" dirty="0"/>
            </a:br>
            <a:r>
              <a:rPr lang="en-US" dirty="0"/>
              <a:t>children and families</a:t>
            </a:r>
          </a:p>
        </p:txBody>
      </p:sp>
      <p:sp>
        <p:nvSpPr>
          <p:cNvPr id="3" name="Content Placeholder 2"/>
          <p:cNvSpPr>
            <a:spLocks noGrp="1"/>
          </p:cNvSpPr>
          <p:nvPr>
            <p:ph idx="1"/>
          </p:nvPr>
        </p:nvSpPr>
        <p:spPr/>
        <p:txBody>
          <a:bodyPr/>
          <a:lstStyle/>
          <a:p>
            <a:pPr marL="87408" lvl="1" indent="0">
              <a:buNone/>
            </a:pPr>
            <a:r>
              <a:rPr lang="fr-FR" sz="2400" dirty="0"/>
              <a:t>Can </a:t>
            </a:r>
            <a:r>
              <a:rPr lang="fr-FR" sz="2400" dirty="0" err="1"/>
              <a:t>be</a:t>
            </a:r>
            <a:r>
              <a:rPr lang="fr-FR" sz="2400" dirty="0"/>
              <a:t> </a:t>
            </a:r>
            <a:r>
              <a:rPr lang="fr-FR" sz="2400" dirty="0" err="1"/>
              <a:t>challenging</a:t>
            </a:r>
            <a:r>
              <a:rPr lang="fr-FR" sz="2400" dirty="0"/>
              <a:t> </a:t>
            </a:r>
            <a:r>
              <a:rPr lang="fr-FR" sz="2400" dirty="0" err="1"/>
              <a:t>because</a:t>
            </a:r>
            <a:r>
              <a:rPr lang="fr-FR" sz="2400" dirty="0"/>
              <a:t>:</a:t>
            </a:r>
          </a:p>
          <a:p>
            <a:pPr lvl="1"/>
            <a:r>
              <a:rPr lang="en-US" sz="2400" dirty="0"/>
              <a:t>Some clients don’t want to change</a:t>
            </a:r>
          </a:p>
          <a:p>
            <a:pPr lvl="1"/>
            <a:r>
              <a:rPr lang="en-US" sz="2400" dirty="0"/>
              <a:t>Some clients are too incapacitated to be rehabilitated </a:t>
            </a:r>
          </a:p>
          <a:p>
            <a:pPr lvl="1"/>
            <a:r>
              <a:rPr lang="en-US" sz="2400" dirty="0"/>
              <a:t>You feel traumatized by the severe trauma experienced by some clients</a:t>
            </a:r>
          </a:p>
          <a:p>
            <a:pPr lvl="1"/>
            <a:r>
              <a:rPr lang="en-US" sz="2400" dirty="0"/>
              <a:t>Your caseload is too big, you can’t give enough attention to each case</a:t>
            </a:r>
          </a:p>
          <a:p>
            <a:pPr lvl="1"/>
            <a:r>
              <a:rPr lang="en-US" sz="2400" dirty="0"/>
              <a:t>You don’t have enough resources to help, you feel helpless</a:t>
            </a:r>
          </a:p>
          <a:p>
            <a:pPr lvl="1"/>
            <a:r>
              <a:rPr lang="en-US" sz="2400" dirty="0"/>
              <a:t>You feel you don’t have enough knowledge or skills to help</a:t>
            </a:r>
          </a:p>
          <a:p>
            <a:pPr lvl="1"/>
            <a:r>
              <a:rPr lang="en-US" sz="2400" dirty="0"/>
              <a:t>You don’t receive payment and you don’t have support in doing the work</a:t>
            </a:r>
          </a:p>
          <a:p>
            <a:pPr lvl="1"/>
            <a:r>
              <a:rPr lang="en-US" sz="2400" dirty="0"/>
              <a:t>You don’t take time to take care of your own needs</a:t>
            </a:r>
          </a:p>
          <a:p>
            <a:pPr lvl="1"/>
            <a:r>
              <a:rPr lang="en-US" sz="2400" dirty="0"/>
              <a:t>…</a:t>
            </a:r>
          </a:p>
        </p:txBody>
      </p:sp>
      <p:sp>
        <p:nvSpPr>
          <p:cNvPr id="5" name="Slide Number Placeholder 4"/>
          <p:cNvSpPr>
            <a:spLocks noGrp="1"/>
          </p:cNvSpPr>
          <p:nvPr>
            <p:ph type="sldNum" sz="quarter" idx="12"/>
          </p:nvPr>
        </p:nvSpPr>
        <p:spPr/>
        <p:txBody>
          <a:bodyPr/>
          <a:lstStyle/>
          <a:p>
            <a:fld id="{2D6C46F6-686F-874B-9144-747B596A185D}" type="slidenum">
              <a:rPr lang="en-US" smtClean="0"/>
              <a:pPr/>
              <a:t>7</a:t>
            </a:fld>
            <a:endParaRPr lang="en-US"/>
          </a:p>
        </p:txBody>
      </p:sp>
    </p:spTree>
    <p:extLst>
      <p:ext uri="{BB962C8B-B14F-4D97-AF65-F5344CB8AC3E}">
        <p14:creationId xmlns:p14="http://schemas.microsoft.com/office/powerpoint/2010/main" val="731656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Work-related stress</a:t>
            </a:r>
            <a:endParaRPr lang="fr-FR" dirty="0"/>
          </a:p>
        </p:txBody>
      </p:sp>
      <p:sp>
        <p:nvSpPr>
          <p:cNvPr id="3" name="Content Placeholder 2"/>
          <p:cNvSpPr>
            <a:spLocks noGrp="1"/>
          </p:cNvSpPr>
          <p:nvPr>
            <p:ph sz="half" idx="1"/>
          </p:nvPr>
        </p:nvSpPr>
        <p:spPr/>
        <p:txBody>
          <a:bodyPr anchor="ctr"/>
          <a:lstStyle/>
          <a:p>
            <a:pPr marL="0"/>
            <a:r>
              <a:rPr lang="en-US" sz="2400" dirty="0"/>
              <a:t>Some stress is normal on any job. It can even be helpful. </a:t>
            </a:r>
          </a:p>
          <a:p>
            <a:pPr marL="0"/>
            <a:endParaRPr lang="en-US" sz="2400" b="1" dirty="0">
              <a:ln w="3175">
                <a:noFill/>
              </a:ln>
              <a:solidFill>
                <a:schemeClr val="accent1"/>
              </a:solidFill>
            </a:endParaRPr>
          </a:p>
          <a:p>
            <a:pPr marL="0"/>
            <a:r>
              <a:rPr lang="en-US" sz="3200" b="1" dirty="0">
                <a:ln w="3175">
                  <a:noFill/>
                </a:ln>
                <a:solidFill>
                  <a:schemeClr val="accent1"/>
                </a:solidFill>
              </a:rPr>
              <a:t>HOW</a:t>
            </a:r>
            <a:r>
              <a:rPr lang="mr-IN" sz="3200" b="1" dirty="0">
                <a:ln w="3175">
                  <a:noFill/>
                </a:ln>
                <a:solidFill>
                  <a:schemeClr val="accent1"/>
                </a:solidFill>
              </a:rPr>
              <a:t>?</a:t>
            </a:r>
            <a:r>
              <a:rPr lang="en-US" sz="3200" b="1" dirty="0">
                <a:ln w="3175">
                  <a:noFill/>
                </a:ln>
                <a:solidFill>
                  <a:schemeClr val="accent1"/>
                </a:solidFill>
              </a:rPr>
              <a:t> </a:t>
            </a:r>
          </a:p>
          <a:p>
            <a:endParaRPr lang="en-US" dirty="0"/>
          </a:p>
          <a:p>
            <a:endParaRPr lang="en-US" dirty="0"/>
          </a:p>
          <a:p>
            <a:pPr lvl="1"/>
            <a:endParaRPr lang="en-US" dirty="0"/>
          </a:p>
        </p:txBody>
      </p:sp>
      <p:pic>
        <p:nvPicPr>
          <p:cNvPr id="7" name="Content Placeholder 6"/>
          <p:cNvPicPr>
            <a:picLocks noGrp="1" noChangeAspect="1"/>
          </p:cNvPicPr>
          <p:nvPr>
            <p:ph sz="half" idx="2"/>
          </p:nvPr>
        </p:nvPicPr>
        <p:blipFill rotWithShape="1">
          <a:blip r:embed="rId2"/>
          <a:stretch/>
        </p:blipFill>
        <p:spPr>
          <a:xfrm>
            <a:off x="5014913" y="2591594"/>
            <a:ext cx="4210050" cy="2806700"/>
          </a:xfrm>
        </p:spPr>
      </p:pic>
      <p:sp>
        <p:nvSpPr>
          <p:cNvPr id="6" name="Slide Number Placeholder 5"/>
          <p:cNvSpPr>
            <a:spLocks noGrp="1"/>
          </p:cNvSpPr>
          <p:nvPr>
            <p:ph type="sldNum" sz="quarter" idx="12"/>
          </p:nvPr>
        </p:nvSpPr>
        <p:spPr/>
        <p:txBody>
          <a:bodyPr/>
          <a:lstStyle/>
          <a:p>
            <a:fld id="{2D6C46F6-686F-874B-9144-747B596A185D}" type="slidenum">
              <a:rPr lang="en-US" smtClean="0"/>
              <a:pPr/>
              <a:t>8</a:t>
            </a:fld>
            <a:endParaRPr lang="en-US"/>
          </a:p>
        </p:txBody>
      </p:sp>
    </p:spTree>
    <p:extLst>
      <p:ext uri="{BB962C8B-B14F-4D97-AF65-F5344CB8AC3E}">
        <p14:creationId xmlns:p14="http://schemas.microsoft.com/office/powerpoint/2010/main" val="466222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735630" y="2480948"/>
            <a:ext cx="3028372" cy="30283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2" name="Title 1"/>
          <p:cNvSpPr>
            <a:spLocks noGrp="1"/>
          </p:cNvSpPr>
          <p:nvPr>
            <p:ph type="title"/>
          </p:nvPr>
        </p:nvSpPr>
        <p:spPr/>
        <p:txBody>
          <a:bodyPr/>
          <a:lstStyle/>
          <a:p>
            <a:r>
              <a:rPr lang="en-US" dirty="0"/>
              <a:t>3 types of work-related stress</a:t>
            </a:r>
            <a:endParaRPr lang="fr-FR" dirty="0"/>
          </a:p>
        </p:txBody>
      </p:sp>
      <p:sp>
        <p:nvSpPr>
          <p:cNvPr id="3" name="Content Placeholder 2"/>
          <p:cNvSpPr>
            <a:spLocks noGrp="1"/>
          </p:cNvSpPr>
          <p:nvPr>
            <p:ph sz="half" idx="1"/>
          </p:nvPr>
        </p:nvSpPr>
        <p:spPr/>
        <p:txBody>
          <a:bodyPr/>
          <a:lstStyle/>
          <a:p>
            <a:pPr marL="0"/>
            <a:r>
              <a:rPr lang="en-US" sz="2400" dirty="0"/>
              <a:t>Too much stress can be dangerous, counterproductive, and add to turnover.</a:t>
            </a:r>
            <a:r>
              <a:rPr lang="en-US" sz="2400" dirty="0">
                <a:solidFill>
                  <a:srgbClr val="C00000"/>
                </a:solidFill>
              </a:rPr>
              <a:t> </a:t>
            </a:r>
          </a:p>
          <a:p>
            <a:r>
              <a:rPr lang="fr-FR" b="1" dirty="0">
                <a:ln w="3175">
                  <a:noFill/>
                </a:ln>
                <a:solidFill>
                  <a:schemeClr val="accent2"/>
                </a:solidFill>
              </a:rPr>
              <a:t>Burnout</a:t>
            </a:r>
          </a:p>
          <a:p>
            <a:pPr lvl="1"/>
            <a:r>
              <a:rPr lang="en-US" sz="2400" i="1" dirty="0"/>
              <a:t>“All I do is work, I don’t have a </a:t>
            </a:r>
            <a:r>
              <a:rPr lang="en-US" sz="2400" i="1" dirty="0" err="1"/>
              <a:t>life.”</a:t>
            </a:r>
            <a:r>
              <a:rPr lang="en-US" sz="2400" dirty="0" err="1"/>
              <a:t>A</a:t>
            </a:r>
            <a:r>
              <a:rPr lang="en-US" sz="2400" dirty="0"/>
              <a:t> feeling of dread, being overwhelmed, lack of confidence, ineffective time management, no excitement or energy; desire to escape. </a:t>
            </a:r>
          </a:p>
          <a:p>
            <a:pPr lvl="1"/>
            <a:endParaRPr lang="fr-FR" dirty="0"/>
          </a:p>
        </p:txBody>
      </p:sp>
      <p:sp>
        <p:nvSpPr>
          <p:cNvPr id="4" name="Content Placeholder 3"/>
          <p:cNvSpPr>
            <a:spLocks noGrp="1"/>
          </p:cNvSpPr>
          <p:nvPr>
            <p:ph sz="half" idx="2"/>
          </p:nvPr>
        </p:nvSpPr>
        <p:spPr/>
        <p:txBody>
          <a:bodyPr anchor="ctr"/>
          <a:lstStyle/>
          <a:p>
            <a:pPr algn="ctr"/>
            <a:r>
              <a:rPr lang="en-US" sz="20000" dirty="0">
                <a:ln w="127000">
                  <a:solidFill>
                    <a:schemeClr val="bg1"/>
                  </a:solidFill>
                </a:ln>
                <a:solidFill>
                  <a:schemeClr val="bg1"/>
                </a:solidFill>
                <a:latin typeface="+mj-lt"/>
              </a:rPr>
              <a:t>1</a:t>
            </a:r>
          </a:p>
        </p:txBody>
      </p:sp>
      <p:sp>
        <p:nvSpPr>
          <p:cNvPr id="5" name="Slide Number Placeholder 4"/>
          <p:cNvSpPr>
            <a:spLocks noGrp="1"/>
          </p:cNvSpPr>
          <p:nvPr>
            <p:ph type="sldNum" sz="quarter" idx="12"/>
          </p:nvPr>
        </p:nvSpPr>
        <p:spPr/>
        <p:txBody>
          <a:bodyPr/>
          <a:lstStyle/>
          <a:p>
            <a:fld id="{2D6C46F6-686F-874B-9144-747B596A185D}" type="slidenum">
              <a:rPr lang="en-US" smtClean="0"/>
              <a:pPr/>
              <a:t>9</a:t>
            </a:fld>
            <a:endParaRPr lang="en-US"/>
          </a:p>
        </p:txBody>
      </p:sp>
    </p:spTree>
    <p:extLst>
      <p:ext uri="{BB962C8B-B14F-4D97-AF65-F5344CB8AC3E}">
        <p14:creationId xmlns:p14="http://schemas.microsoft.com/office/powerpoint/2010/main" val="1786356186"/>
      </p:ext>
    </p:extLst>
  </p:cSld>
  <p:clrMapOvr>
    <a:masterClrMapping/>
  </p:clrMapOvr>
</p:sld>
</file>

<file path=ppt/theme/theme1.xml><?xml version="1.0" encoding="utf-8"?>
<a:theme xmlns:a="http://schemas.openxmlformats.org/drawingml/2006/main" name="3_Office Theme">
  <a:themeElements>
    <a:clrScheme name="#6">
      <a:dk1>
        <a:srgbClr val="000000"/>
      </a:dk1>
      <a:lt1>
        <a:srgbClr val="FFFFFF"/>
      </a:lt1>
      <a:dk2>
        <a:srgbClr val="84CC09"/>
      </a:dk2>
      <a:lt2>
        <a:srgbClr val="70EEF0"/>
      </a:lt2>
      <a:accent1>
        <a:srgbClr val="1D3F01"/>
      </a:accent1>
      <a:accent2>
        <a:srgbClr val="7FF116"/>
      </a:accent2>
      <a:accent3>
        <a:srgbClr val="387E7D"/>
      </a:accent3>
      <a:accent4>
        <a:srgbClr val="84CC09"/>
      </a:accent4>
      <a:accent5>
        <a:srgbClr val="D4FB78"/>
      </a:accent5>
      <a:accent6>
        <a:srgbClr val="3A7610"/>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C3619A17A6394AB48AE4F27FC2CB9B" ma:contentTypeVersion="8" ma:contentTypeDescription="Create a new document." ma:contentTypeScope="" ma:versionID="c9a3b716cb377bdb0077e7f92ee0e139">
  <xsd:schema xmlns:xsd="http://www.w3.org/2001/XMLSchema" xmlns:xs="http://www.w3.org/2001/XMLSchema" xmlns:p="http://schemas.microsoft.com/office/2006/metadata/properties" xmlns:ns2="d592a358-000f-415d-80de-2ffcc011bbcc" xmlns:ns3="cbc6d95b-4f3e-4aef-822c-759093850b94" targetNamespace="http://schemas.microsoft.com/office/2006/metadata/properties" ma:root="true" ma:fieldsID="db9d44f63f34cefb44d51ef658121a37" ns2:_="" ns3:_="">
    <xsd:import namespace="d592a358-000f-415d-80de-2ffcc011bbcc"/>
    <xsd:import namespace="cbc6d95b-4f3e-4aef-822c-759093850b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92a358-000f-415d-80de-2ffcc011bb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c6d95b-4f3e-4aef-822c-759093850b9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2A2DEF-94E3-4C38-8E93-55A461B2F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92a358-000f-415d-80de-2ffcc011bbcc"/>
    <ds:schemaRef ds:uri="cbc6d95b-4f3e-4aef-822c-759093850b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C603FB-0839-45C8-AACA-F168E37AD692}">
  <ds:schemaRefs>
    <ds:schemaRef ds:uri="http://schemas.microsoft.com/sharepoint/v3/contenttype/forms"/>
  </ds:schemaRefs>
</ds:datastoreItem>
</file>

<file path=customXml/itemProps3.xml><?xml version="1.0" encoding="utf-8"?>
<ds:datastoreItem xmlns:ds="http://schemas.openxmlformats.org/officeDocument/2006/customXml" ds:itemID="{DAD0B0C5-EB4E-439E-807A-B60D760BC5F1}">
  <ds:schemaRefs>
    <ds:schemaRef ds:uri="d592a358-000f-415d-80de-2ffcc011bbcc"/>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cbc6d95b-4f3e-4aef-822c-759093850b9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11231</TotalTime>
  <Words>1080</Words>
  <Application>Microsoft Office PowerPoint</Application>
  <PresentationFormat>A4 Paper (210x297 mm)</PresentationFormat>
  <Paragraphs>132</Paragraphs>
  <Slides>20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黑体</vt:lpstr>
      <vt:lpstr>SimSun</vt:lpstr>
      <vt:lpstr>Arial</vt:lpstr>
      <vt:lpstr>Calibri</vt:lpstr>
      <vt:lpstr>Mangal</vt:lpstr>
      <vt:lpstr>Wingdings</vt:lpstr>
      <vt:lpstr>3_Office Theme</vt:lpstr>
      <vt:lpstr>MODULE 6:  PERSONAL DEVELOPMENT AND WORK PLANNING </vt:lpstr>
      <vt:lpstr>Session 6.1</vt:lpstr>
      <vt:lpstr>module objectives</vt:lpstr>
      <vt:lpstr>Session 6.2</vt:lpstr>
      <vt:lpstr>Working with at-risk children and families</vt:lpstr>
      <vt:lpstr>Working with at-risk  children and families</vt:lpstr>
      <vt:lpstr>Working with at-risk  children and families</vt:lpstr>
      <vt:lpstr>Work-related stress</vt:lpstr>
      <vt:lpstr>3 types of work-related stress</vt:lpstr>
      <vt:lpstr>3 types of work-related stress</vt:lpstr>
      <vt:lpstr>3 types of work-related stress</vt:lpstr>
      <vt:lpstr>Symptoms of stress</vt:lpstr>
      <vt:lpstr>Managing stress –  healthy ways</vt:lpstr>
      <vt:lpstr>Group activity</vt:lpstr>
      <vt:lpstr>Summary</vt:lpstr>
      <vt:lpstr>Session 6.3</vt:lpstr>
      <vt:lpstr>Supportive supervision…</vt:lpstr>
      <vt:lpstr>What should supportive supervision achieve? </vt:lpstr>
      <vt:lpstr>Supportive supervision - qualities and roles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[Insérer le titre du cours]</dc:title>
  <dc:creator>Francesca Stuer</dc:creator>
  <cp:lastModifiedBy>Clark, Adele</cp:lastModifiedBy>
  <cp:revision>53</cp:revision>
  <cp:lastPrinted>2017-09-24T18:08:31Z</cp:lastPrinted>
  <dcterms:created xsi:type="dcterms:W3CDTF">2017-01-28T12:41:27Z</dcterms:created>
  <dcterms:modified xsi:type="dcterms:W3CDTF">2018-05-02T18:25:42Z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0x010100C8C3619A17A6394AB48AE4F27FC2CB9B</vt:lpwstr>
  </property>
</Properties>
</file>